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8" r:id="rId2"/>
    <p:sldId id="346" r:id="rId3"/>
    <p:sldId id="267" r:id="rId4"/>
    <p:sldId id="263" r:id="rId5"/>
    <p:sldId id="311" r:id="rId6"/>
    <p:sldId id="329" r:id="rId7"/>
    <p:sldId id="330" r:id="rId8"/>
    <p:sldId id="331" r:id="rId9"/>
    <p:sldId id="343" r:id="rId10"/>
    <p:sldId id="344" r:id="rId11"/>
    <p:sldId id="323" r:id="rId12"/>
    <p:sldId id="302" r:id="rId13"/>
    <p:sldId id="268" r:id="rId14"/>
  </p:sldIdLst>
  <p:sldSz cx="12192000" cy="6858000"/>
  <p:notesSz cx="6889750" cy="100218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59" autoAdjust="0"/>
    <p:restoredTop sz="94660"/>
  </p:normalViewPr>
  <p:slideViewPr>
    <p:cSldViewPr snapToGrid="0">
      <p:cViewPr varScale="1">
        <p:scale>
          <a:sx n="67" d="100"/>
          <a:sy n="67" d="100"/>
        </p:scale>
        <p:origin x="60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B3239C-25BE-4105-B982-D245F67A74F0}" type="doc">
      <dgm:prSet loTypeId="urn:microsoft.com/office/officeart/2005/8/layout/process1" loCatId="process" qsTypeId="urn:microsoft.com/office/officeart/2005/8/quickstyle/simple1" qsCatId="simple" csTypeId="urn:microsoft.com/office/officeart/2005/8/colors/accent0_1" csCatId="mainScheme" phldr="1"/>
      <dgm:spPr/>
    </dgm:pt>
    <dgm:pt modelId="{292D95B3-52B6-4BB7-9C1F-798EDDBEBDB1}">
      <dgm:prSet phldrT="[Text]" custT="1"/>
      <dgm:spPr/>
      <dgm:t>
        <a:bodyPr/>
        <a:lstStyle/>
        <a:p>
          <a:pPr>
            <a:buNone/>
          </a:pPr>
          <a:r>
            <a:rPr lang="en-GB" sz="1800" b="1" dirty="0">
              <a:latin typeface="Segoe UI Variable Text" pitchFamily="2" charset="0"/>
            </a:rPr>
            <a:t>Input</a:t>
          </a:r>
          <a:endParaRPr lang="en-GB" sz="1800" dirty="0">
            <a:latin typeface="Segoe UI Variable Text" pitchFamily="2" charset="0"/>
          </a:endParaRPr>
        </a:p>
        <a:p>
          <a:pPr>
            <a:buNone/>
          </a:pPr>
          <a:r>
            <a:rPr lang="en-GB" sz="1800" dirty="0">
              <a:latin typeface="Segoe UI Variable Text" pitchFamily="2" charset="0"/>
            </a:rPr>
            <a:t>An </a:t>
          </a:r>
          <a:r>
            <a:rPr lang="en-GB" sz="1800" b="1" dirty="0">
              <a:latin typeface="Segoe UI Variable Text" pitchFamily="2" charset="0"/>
            </a:rPr>
            <a:t>input</a:t>
          </a:r>
          <a:r>
            <a:rPr lang="en-GB" sz="1800" dirty="0">
              <a:latin typeface="Segoe UI Variable Text" pitchFamily="2" charset="0"/>
            </a:rPr>
            <a:t> is the data a program receives</a:t>
          </a:r>
        </a:p>
      </dgm:t>
    </dgm:pt>
    <dgm:pt modelId="{74887A2A-C23A-43C1-A106-1E71DAB7603B}" type="parTrans" cxnId="{774FFEE2-B927-425E-8D4C-73199DDD5BC1}">
      <dgm:prSet/>
      <dgm:spPr/>
      <dgm:t>
        <a:bodyPr/>
        <a:lstStyle/>
        <a:p>
          <a:endParaRPr lang="en-GB"/>
        </a:p>
      </dgm:t>
    </dgm:pt>
    <dgm:pt modelId="{3D2C1EF3-6989-452F-9EEA-1363C929232C}" type="sibTrans" cxnId="{774FFEE2-B927-425E-8D4C-73199DDD5BC1}">
      <dgm:prSet/>
      <dgm:spPr/>
      <dgm:t>
        <a:bodyPr/>
        <a:lstStyle/>
        <a:p>
          <a:endParaRPr lang="en-GB"/>
        </a:p>
      </dgm:t>
    </dgm:pt>
    <dgm:pt modelId="{B5786FB8-1EFB-4C72-99C3-C039BB89B549}">
      <dgm:prSet phldrT="[Text]" custT="1"/>
      <dgm:spPr/>
      <dgm:t>
        <a:bodyPr/>
        <a:lstStyle/>
        <a:p>
          <a:pPr>
            <a:buNone/>
          </a:pPr>
          <a:r>
            <a:rPr lang="en-GB" sz="1800" b="1" dirty="0">
              <a:latin typeface="Segoe UI Variable Text" pitchFamily="2" charset="0"/>
            </a:rPr>
            <a:t>Process</a:t>
          </a:r>
          <a:endParaRPr lang="en-GB" sz="1800" dirty="0">
            <a:latin typeface="Segoe UI Variable Text" pitchFamily="2" charset="0"/>
          </a:endParaRPr>
        </a:p>
        <a:p>
          <a:pPr>
            <a:buNone/>
          </a:pPr>
          <a:r>
            <a:rPr lang="en-GB" sz="1800" dirty="0">
              <a:latin typeface="Segoe UI Variable Text" pitchFamily="2" charset="0"/>
            </a:rPr>
            <a:t>The </a:t>
          </a:r>
          <a:r>
            <a:rPr lang="en-GB" sz="1800" b="1" dirty="0">
              <a:latin typeface="Segoe UI Variable Text" pitchFamily="2" charset="0"/>
            </a:rPr>
            <a:t>process</a:t>
          </a:r>
          <a:r>
            <a:rPr lang="en-GB" sz="1800" dirty="0">
              <a:latin typeface="Segoe UI Variable Text" pitchFamily="2" charset="0"/>
            </a:rPr>
            <a:t> is what the program does with the input.</a:t>
          </a:r>
        </a:p>
      </dgm:t>
    </dgm:pt>
    <dgm:pt modelId="{AD9305D5-357C-4538-936A-94D45133FE6E}" type="parTrans" cxnId="{59CC4394-F268-409C-ACDC-FFA32E1A676F}">
      <dgm:prSet/>
      <dgm:spPr/>
      <dgm:t>
        <a:bodyPr/>
        <a:lstStyle/>
        <a:p>
          <a:endParaRPr lang="en-GB"/>
        </a:p>
      </dgm:t>
    </dgm:pt>
    <dgm:pt modelId="{E6D17503-5299-40B2-AFE5-E5431588FC4C}" type="sibTrans" cxnId="{59CC4394-F268-409C-ACDC-FFA32E1A676F}">
      <dgm:prSet/>
      <dgm:spPr/>
      <dgm:t>
        <a:bodyPr/>
        <a:lstStyle/>
        <a:p>
          <a:endParaRPr lang="en-GB"/>
        </a:p>
      </dgm:t>
    </dgm:pt>
    <dgm:pt modelId="{184EFF6C-CA9C-455E-B879-6933EDC52A64}">
      <dgm:prSet phldrT="[Text]" custT="1"/>
      <dgm:spPr/>
      <dgm:t>
        <a:bodyPr/>
        <a:lstStyle/>
        <a:p>
          <a:pPr>
            <a:buNone/>
          </a:pPr>
          <a:r>
            <a:rPr lang="en-GB" sz="1800" b="1" dirty="0">
              <a:latin typeface="Segoe UI Variable Text" pitchFamily="2" charset="0"/>
            </a:rPr>
            <a:t>Output</a:t>
          </a:r>
          <a:endParaRPr lang="en-GB" sz="1800" dirty="0">
            <a:latin typeface="Segoe UI Variable Text" pitchFamily="2" charset="0"/>
          </a:endParaRPr>
        </a:p>
        <a:p>
          <a:pPr>
            <a:buNone/>
          </a:pPr>
          <a:r>
            <a:rPr lang="en-GB" sz="1800" dirty="0">
              <a:latin typeface="Segoe UI Variable Text" pitchFamily="2" charset="0"/>
            </a:rPr>
            <a:t>An </a:t>
          </a:r>
          <a:r>
            <a:rPr lang="en-GB" sz="1800" b="1" dirty="0">
              <a:latin typeface="Segoe UI Variable Text" pitchFamily="2" charset="0"/>
            </a:rPr>
            <a:t>output</a:t>
          </a:r>
          <a:r>
            <a:rPr lang="en-GB" sz="1800" dirty="0">
              <a:latin typeface="Segoe UI Variable Text" pitchFamily="2" charset="0"/>
            </a:rPr>
            <a:t> is the information the program gives back.</a:t>
          </a:r>
        </a:p>
      </dgm:t>
    </dgm:pt>
    <dgm:pt modelId="{6B904D2B-7392-4C5A-8046-020CD85B69C8}" type="parTrans" cxnId="{21E33192-E060-4FC9-BFCA-8B62D0A390ED}">
      <dgm:prSet/>
      <dgm:spPr/>
      <dgm:t>
        <a:bodyPr/>
        <a:lstStyle/>
        <a:p>
          <a:endParaRPr lang="en-GB"/>
        </a:p>
      </dgm:t>
    </dgm:pt>
    <dgm:pt modelId="{4A94F919-5CC2-4E14-88EA-089090B1B283}" type="sibTrans" cxnId="{21E33192-E060-4FC9-BFCA-8B62D0A390ED}">
      <dgm:prSet/>
      <dgm:spPr/>
      <dgm:t>
        <a:bodyPr/>
        <a:lstStyle/>
        <a:p>
          <a:endParaRPr lang="en-GB"/>
        </a:p>
      </dgm:t>
    </dgm:pt>
    <dgm:pt modelId="{B3F02C7D-ED19-41EA-B526-6EE8AFD01824}" type="pres">
      <dgm:prSet presAssocID="{F0B3239C-25BE-4105-B982-D245F67A74F0}" presName="Name0" presStyleCnt="0">
        <dgm:presLayoutVars>
          <dgm:dir/>
          <dgm:resizeHandles val="exact"/>
        </dgm:presLayoutVars>
      </dgm:prSet>
      <dgm:spPr/>
    </dgm:pt>
    <dgm:pt modelId="{CCEC879D-A6E7-4A1C-84B1-8763C84303DF}" type="pres">
      <dgm:prSet presAssocID="{292D95B3-52B6-4BB7-9C1F-798EDDBEBDB1}" presName="node" presStyleLbl="node1" presStyleIdx="0" presStyleCnt="3">
        <dgm:presLayoutVars>
          <dgm:bulletEnabled val="1"/>
        </dgm:presLayoutVars>
      </dgm:prSet>
      <dgm:spPr/>
    </dgm:pt>
    <dgm:pt modelId="{D29102D1-DB63-4BDB-A856-6414E8907DFF}" type="pres">
      <dgm:prSet presAssocID="{3D2C1EF3-6989-452F-9EEA-1363C929232C}" presName="sibTrans" presStyleLbl="sibTrans2D1" presStyleIdx="0" presStyleCnt="2"/>
      <dgm:spPr/>
    </dgm:pt>
    <dgm:pt modelId="{25BFB0C3-BB29-4598-B48F-1867F2FFDB4F}" type="pres">
      <dgm:prSet presAssocID="{3D2C1EF3-6989-452F-9EEA-1363C929232C}" presName="connectorText" presStyleLbl="sibTrans2D1" presStyleIdx="0" presStyleCnt="2"/>
      <dgm:spPr/>
    </dgm:pt>
    <dgm:pt modelId="{9F0B01B1-96E6-499B-951F-6BB38855F70E}" type="pres">
      <dgm:prSet presAssocID="{B5786FB8-1EFB-4C72-99C3-C039BB89B549}" presName="node" presStyleLbl="node1" presStyleIdx="1" presStyleCnt="3">
        <dgm:presLayoutVars>
          <dgm:bulletEnabled val="1"/>
        </dgm:presLayoutVars>
      </dgm:prSet>
      <dgm:spPr/>
    </dgm:pt>
    <dgm:pt modelId="{19B9AFAC-29CC-4B24-BCCD-3DBF3273B0D4}" type="pres">
      <dgm:prSet presAssocID="{E6D17503-5299-40B2-AFE5-E5431588FC4C}" presName="sibTrans" presStyleLbl="sibTrans2D1" presStyleIdx="1" presStyleCnt="2"/>
      <dgm:spPr/>
    </dgm:pt>
    <dgm:pt modelId="{DFD36572-2B89-47D9-8AC0-B0913F781018}" type="pres">
      <dgm:prSet presAssocID="{E6D17503-5299-40B2-AFE5-E5431588FC4C}" presName="connectorText" presStyleLbl="sibTrans2D1" presStyleIdx="1" presStyleCnt="2"/>
      <dgm:spPr/>
    </dgm:pt>
    <dgm:pt modelId="{8C406F39-E970-46FA-9FA0-CFCA43AB3E5F}" type="pres">
      <dgm:prSet presAssocID="{184EFF6C-CA9C-455E-B879-6933EDC52A64}" presName="node" presStyleLbl="node1" presStyleIdx="2" presStyleCnt="3">
        <dgm:presLayoutVars>
          <dgm:bulletEnabled val="1"/>
        </dgm:presLayoutVars>
      </dgm:prSet>
      <dgm:spPr/>
    </dgm:pt>
  </dgm:ptLst>
  <dgm:cxnLst>
    <dgm:cxn modelId="{C7EDEA24-38DD-4605-8CA2-EC3B9480C16E}" type="presOf" srcId="{E6D17503-5299-40B2-AFE5-E5431588FC4C}" destId="{19B9AFAC-29CC-4B24-BCCD-3DBF3273B0D4}" srcOrd="0" destOrd="0" presId="urn:microsoft.com/office/officeart/2005/8/layout/process1"/>
    <dgm:cxn modelId="{A4B39E33-5095-4D98-9A39-9D318E5F3287}" type="presOf" srcId="{3D2C1EF3-6989-452F-9EEA-1363C929232C}" destId="{D29102D1-DB63-4BDB-A856-6414E8907DFF}" srcOrd="0" destOrd="0" presId="urn:microsoft.com/office/officeart/2005/8/layout/process1"/>
    <dgm:cxn modelId="{0565BD8D-0809-4D5B-A7C8-5E54F6B817A5}" type="presOf" srcId="{184EFF6C-CA9C-455E-B879-6933EDC52A64}" destId="{8C406F39-E970-46FA-9FA0-CFCA43AB3E5F}" srcOrd="0" destOrd="0" presId="urn:microsoft.com/office/officeart/2005/8/layout/process1"/>
    <dgm:cxn modelId="{21E33192-E060-4FC9-BFCA-8B62D0A390ED}" srcId="{F0B3239C-25BE-4105-B982-D245F67A74F0}" destId="{184EFF6C-CA9C-455E-B879-6933EDC52A64}" srcOrd="2" destOrd="0" parTransId="{6B904D2B-7392-4C5A-8046-020CD85B69C8}" sibTransId="{4A94F919-5CC2-4E14-88EA-089090B1B283}"/>
    <dgm:cxn modelId="{59CC4394-F268-409C-ACDC-FFA32E1A676F}" srcId="{F0B3239C-25BE-4105-B982-D245F67A74F0}" destId="{B5786FB8-1EFB-4C72-99C3-C039BB89B549}" srcOrd="1" destOrd="0" parTransId="{AD9305D5-357C-4538-936A-94D45133FE6E}" sibTransId="{E6D17503-5299-40B2-AFE5-E5431588FC4C}"/>
    <dgm:cxn modelId="{DFD9FBAA-6FCC-45C0-951B-DF1C882C7AC2}" type="presOf" srcId="{E6D17503-5299-40B2-AFE5-E5431588FC4C}" destId="{DFD36572-2B89-47D9-8AC0-B0913F781018}" srcOrd="1" destOrd="0" presId="urn:microsoft.com/office/officeart/2005/8/layout/process1"/>
    <dgm:cxn modelId="{00A1A0BD-93F5-4BC6-A143-B9EB23F5B2A8}" type="presOf" srcId="{F0B3239C-25BE-4105-B982-D245F67A74F0}" destId="{B3F02C7D-ED19-41EA-B526-6EE8AFD01824}" srcOrd="0" destOrd="0" presId="urn:microsoft.com/office/officeart/2005/8/layout/process1"/>
    <dgm:cxn modelId="{F4EEC0BF-369E-46AD-B824-3907FA544A38}" type="presOf" srcId="{3D2C1EF3-6989-452F-9EEA-1363C929232C}" destId="{25BFB0C3-BB29-4598-B48F-1867F2FFDB4F}" srcOrd="1" destOrd="0" presId="urn:microsoft.com/office/officeart/2005/8/layout/process1"/>
    <dgm:cxn modelId="{812E4BD5-EB0F-40E3-83E4-5C84AC8FAB9C}" type="presOf" srcId="{292D95B3-52B6-4BB7-9C1F-798EDDBEBDB1}" destId="{CCEC879D-A6E7-4A1C-84B1-8763C84303DF}" srcOrd="0" destOrd="0" presId="urn:microsoft.com/office/officeart/2005/8/layout/process1"/>
    <dgm:cxn modelId="{774FFEE2-B927-425E-8D4C-73199DDD5BC1}" srcId="{F0B3239C-25BE-4105-B982-D245F67A74F0}" destId="{292D95B3-52B6-4BB7-9C1F-798EDDBEBDB1}" srcOrd="0" destOrd="0" parTransId="{74887A2A-C23A-43C1-A106-1E71DAB7603B}" sibTransId="{3D2C1EF3-6989-452F-9EEA-1363C929232C}"/>
    <dgm:cxn modelId="{5EBCA2FD-A35D-42FD-AA93-6155BE363336}" type="presOf" srcId="{B5786FB8-1EFB-4C72-99C3-C039BB89B549}" destId="{9F0B01B1-96E6-499B-951F-6BB38855F70E}" srcOrd="0" destOrd="0" presId="urn:microsoft.com/office/officeart/2005/8/layout/process1"/>
    <dgm:cxn modelId="{A13C6E14-A164-4B78-8D9E-2B14A193054A}" type="presParOf" srcId="{B3F02C7D-ED19-41EA-B526-6EE8AFD01824}" destId="{CCEC879D-A6E7-4A1C-84B1-8763C84303DF}" srcOrd="0" destOrd="0" presId="urn:microsoft.com/office/officeart/2005/8/layout/process1"/>
    <dgm:cxn modelId="{0D226EC1-593F-45AA-AF81-CFEBDED24137}" type="presParOf" srcId="{B3F02C7D-ED19-41EA-B526-6EE8AFD01824}" destId="{D29102D1-DB63-4BDB-A856-6414E8907DFF}" srcOrd="1" destOrd="0" presId="urn:microsoft.com/office/officeart/2005/8/layout/process1"/>
    <dgm:cxn modelId="{2F286FE1-EE7F-4B76-A88F-ABE8EE1CB047}" type="presParOf" srcId="{D29102D1-DB63-4BDB-A856-6414E8907DFF}" destId="{25BFB0C3-BB29-4598-B48F-1867F2FFDB4F}" srcOrd="0" destOrd="0" presId="urn:microsoft.com/office/officeart/2005/8/layout/process1"/>
    <dgm:cxn modelId="{8EA69E98-A096-4677-B299-33A9EBD3B33E}" type="presParOf" srcId="{B3F02C7D-ED19-41EA-B526-6EE8AFD01824}" destId="{9F0B01B1-96E6-499B-951F-6BB38855F70E}" srcOrd="2" destOrd="0" presId="urn:microsoft.com/office/officeart/2005/8/layout/process1"/>
    <dgm:cxn modelId="{BF5B9FD0-F34C-40FE-8A10-DA57829CA881}" type="presParOf" srcId="{B3F02C7D-ED19-41EA-B526-6EE8AFD01824}" destId="{19B9AFAC-29CC-4B24-BCCD-3DBF3273B0D4}" srcOrd="3" destOrd="0" presId="urn:microsoft.com/office/officeart/2005/8/layout/process1"/>
    <dgm:cxn modelId="{D5D11BCC-B3C8-439E-8F10-0F3DA5647CD6}" type="presParOf" srcId="{19B9AFAC-29CC-4B24-BCCD-3DBF3273B0D4}" destId="{DFD36572-2B89-47D9-8AC0-B0913F781018}" srcOrd="0" destOrd="0" presId="urn:microsoft.com/office/officeart/2005/8/layout/process1"/>
    <dgm:cxn modelId="{077330F7-3446-4C3E-BE1C-367CDCE03F84}" type="presParOf" srcId="{B3F02C7D-ED19-41EA-B526-6EE8AFD01824}" destId="{8C406F39-E970-46FA-9FA0-CFCA43AB3E5F}" srcOrd="4" destOrd="0" presId="urn:microsoft.com/office/officeart/2005/8/layout/process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7B02E0-8511-4F35-BD06-2C4E2A19777D}"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GB"/>
        </a:p>
      </dgm:t>
    </dgm:pt>
    <dgm:pt modelId="{56456492-2762-41C7-B324-4EECFAB1DA83}">
      <dgm:prSet phldrT="[Text]" phldr="0"/>
      <dgm:spPr/>
      <dgm:t>
        <a:bodyPr/>
        <a:lstStyle/>
        <a:p>
          <a:r>
            <a:rPr lang="en-GB" dirty="0"/>
            <a:t>School management system</a:t>
          </a:r>
        </a:p>
      </dgm:t>
    </dgm:pt>
    <dgm:pt modelId="{7C41391A-1998-4385-992C-AF8943B3309E}" type="parTrans" cxnId="{25ECE452-89A4-4AE1-927D-3B97C5EFB0A1}">
      <dgm:prSet/>
      <dgm:spPr/>
      <dgm:t>
        <a:bodyPr/>
        <a:lstStyle/>
        <a:p>
          <a:endParaRPr lang="en-GB"/>
        </a:p>
      </dgm:t>
    </dgm:pt>
    <dgm:pt modelId="{FC8B79E6-2195-48CD-AFB2-6C26E1476F1B}" type="sibTrans" cxnId="{25ECE452-89A4-4AE1-927D-3B97C5EFB0A1}">
      <dgm:prSet/>
      <dgm:spPr/>
      <dgm:t>
        <a:bodyPr/>
        <a:lstStyle/>
        <a:p>
          <a:endParaRPr lang="en-GB"/>
        </a:p>
      </dgm:t>
    </dgm:pt>
    <dgm:pt modelId="{1A3F7A73-A8C2-477B-9B94-737BF18FAE6B}">
      <dgm:prSet phldrT="[Text]" phldr="0"/>
      <dgm:spPr/>
      <dgm:t>
        <a:bodyPr/>
        <a:lstStyle/>
        <a:p>
          <a:r>
            <a:rPr lang="en-GB" dirty="0"/>
            <a:t>Login system</a:t>
          </a:r>
        </a:p>
      </dgm:t>
    </dgm:pt>
    <dgm:pt modelId="{873DF59C-4DC2-494D-9CA0-D1B1E3397DF9}" type="parTrans" cxnId="{A33827E3-14FE-4D73-BF25-59C9A66A7D21}">
      <dgm:prSet/>
      <dgm:spPr/>
      <dgm:t>
        <a:bodyPr/>
        <a:lstStyle/>
        <a:p>
          <a:endParaRPr lang="en-GB"/>
        </a:p>
      </dgm:t>
    </dgm:pt>
    <dgm:pt modelId="{4CA710D0-8442-4FF3-8C7A-F0F64F1F8CB9}" type="sibTrans" cxnId="{A33827E3-14FE-4D73-BF25-59C9A66A7D21}">
      <dgm:prSet/>
      <dgm:spPr/>
      <dgm:t>
        <a:bodyPr/>
        <a:lstStyle/>
        <a:p>
          <a:endParaRPr lang="en-GB"/>
        </a:p>
      </dgm:t>
    </dgm:pt>
    <dgm:pt modelId="{33741469-F221-47FE-8BE9-173464042EA1}">
      <dgm:prSet phldrT="[Text]" phldr="0"/>
      <dgm:spPr/>
      <dgm:t>
        <a:bodyPr/>
        <a:lstStyle/>
        <a:p>
          <a:r>
            <a:rPr lang="en-GB" dirty="0"/>
            <a:t>Reports </a:t>
          </a:r>
        </a:p>
      </dgm:t>
    </dgm:pt>
    <dgm:pt modelId="{2528BFE1-CC4D-4276-8CA3-2D6BFED70F80}" type="parTrans" cxnId="{02D1F3F5-5CE2-4743-A99F-CF9F5E0C5994}">
      <dgm:prSet/>
      <dgm:spPr/>
      <dgm:t>
        <a:bodyPr/>
        <a:lstStyle/>
        <a:p>
          <a:endParaRPr lang="en-GB"/>
        </a:p>
      </dgm:t>
    </dgm:pt>
    <dgm:pt modelId="{B9B9A6EC-4E48-4FD9-B83D-87344E07F8D6}" type="sibTrans" cxnId="{02D1F3F5-5CE2-4743-A99F-CF9F5E0C5994}">
      <dgm:prSet/>
      <dgm:spPr/>
      <dgm:t>
        <a:bodyPr/>
        <a:lstStyle/>
        <a:p>
          <a:endParaRPr lang="en-GB"/>
        </a:p>
      </dgm:t>
    </dgm:pt>
    <dgm:pt modelId="{0C3D1E2B-2511-4516-AA65-6314AB5FCFC2}">
      <dgm:prSet phldrT="[Text]" phldr="0"/>
      <dgm:spPr/>
      <dgm:t>
        <a:bodyPr/>
        <a:lstStyle/>
        <a:p>
          <a:r>
            <a:rPr lang="en-GB" dirty="0"/>
            <a:t>Attendance</a:t>
          </a:r>
        </a:p>
      </dgm:t>
    </dgm:pt>
    <dgm:pt modelId="{BD17BC19-3681-460A-86C9-4ABE4102F01F}" type="parTrans" cxnId="{7193554C-C2C0-41AE-91AC-85B6DF81E241}">
      <dgm:prSet/>
      <dgm:spPr/>
      <dgm:t>
        <a:bodyPr/>
        <a:lstStyle/>
        <a:p>
          <a:endParaRPr lang="en-GB"/>
        </a:p>
      </dgm:t>
    </dgm:pt>
    <dgm:pt modelId="{75D42CFF-67B4-4BDA-9019-DE8F78C6149C}" type="sibTrans" cxnId="{7193554C-C2C0-41AE-91AC-85B6DF81E241}">
      <dgm:prSet/>
      <dgm:spPr/>
      <dgm:t>
        <a:bodyPr/>
        <a:lstStyle/>
        <a:p>
          <a:endParaRPr lang="en-GB"/>
        </a:p>
      </dgm:t>
    </dgm:pt>
    <dgm:pt modelId="{5968B3C0-2593-4246-9430-07E4F350A604}">
      <dgm:prSet phldrT="[Text]"/>
      <dgm:spPr/>
      <dgm:t>
        <a:bodyPr/>
        <a:lstStyle/>
        <a:p>
          <a:r>
            <a:rPr lang="en-GB" dirty="0"/>
            <a:t>Student </a:t>
          </a:r>
        </a:p>
        <a:p>
          <a:r>
            <a:rPr lang="en-GB" dirty="0"/>
            <a:t>records</a:t>
          </a:r>
        </a:p>
      </dgm:t>
    </dgm:pt>
    <dgm:pt modelId="{77862FA2-5693-4BED-99F4-311EB2E299C5}" type="parTrans" cxnId="{AB7D6165-52C0-4226-B1C1-A0F24E8FE742}">
      <dgm:prSet/>
      <dgm:spPr/>
      <dgm:t>
        <a:bodyPr/>
        <a:lstStyle/>
        <a:p>
          <a:endParaRPr lang="en-GB"/>
        </a:p>
      </dgm:t>
    </dgm:pt>
    <dgm:pt modelId="{CC53D6A6-7C16-4BAF-92D9-FA39918CDFE0}" type="sibTrans" cxnId="{AB7D6165-52C0-4226-B1C1-A0F24E8FE742}">
      <dgm:prSet/>
      <dgm:spPr/>
      <dgm:t>
        <a:bodyPr/>
        <a:lstStyle/>
        <a:p>
          <a:endParaRPr lang="en-GB"/>
        </a:p>
      </dgm:t>
    </dgm:pt>
    <dgm:pt modelId="{BA04BE18-822A-4730-895D-529B8E474C3E}" type="pres">
      <dgm:prSet presAssocID="{D77B02E0-8511-4F35-BD06-2C4E2A19777D}" presName="hierChild1" presStyleCnt="0">
        <dgm:presLayoutVars>
          <dgm:orgChart val="1"/>
          <dgm:chPref val="1"/>
          <dgm:dir/>
          <dgm:animOne val="branch"/>
          <dgm:animLvl val="lvl"/>
          <dgm:resizeHandles/>
        </dgm:presLayoutVars>
      </dgm:prSet>
      <dgm:spPr/>
    </dgm:pt>
    <dgm:pt modelId="{41387EBA-2133-4985-8476-0D9F6F9DF22D}" type="pres">
      <dgm:prSet presAssocID="{56456492-2762-41C7-B324-4EECFAB1DA83}" presName="hierRoot1" presStyleCnt="0">
        <dgm:presLayoutVars>
          <dgm:hierBranch val="init"/>
        </dgm:presLayoutVars>
      </dgm:prSet>
      <dgm:spPr/>
    </dgm:pt>
    <dgm:pt modelId="{BC4FFB2D-ED96-4345-8B0D-FDA6D73D1D2A}" type="pres">
      <dgm:prSet presAssocID="{56456492-2762-41C7-B324-4EECFAB1DA83}" presName="rootComposite1" presStyleCnt="0"/>
      <dgm:spPr/>
    </dgm:pt>
    <dgm:pt modelId="{3C09CA9A-380A-45A5-A056-CBDDCC2713FC}" type="pres">
      <dgm:prSet presAssocID="{56456492-2762-41C7-B324-4EECFAB1DA83}" presName="rootText1" presStyleLbl="node0" presStyleIdx="0" presStyleCnt="1">
        <dgm:presLayoutVars>
          <dgm:chPref val="3"/>
        </dgm:presLayoutVars>
      </dgm:prSet>
      <dgm:spPr/>
    </dgm:pt>
    <dgm:pt modelId="{71A618B8-5621-46B4-BD71-CB10536B863E}" type="pres">
      <dgm:prSet presAssocID="{56456492-2762-41C7-B324-4EECFAB1DA83}" presName="rootConnector1" presStyleLbl="node1" presStyleIdx="0" presStyleCnt="0"/>
      <dgm:spPr/>
    </dgm:pt>
    <dgm:pt modelId="{67CF4AB6-DA10-4F96-A7E2-623104B600F6}" type="pres">
      <dgm:prSet presAssocID="{56456492-2762-41C7-B324-4EECFAB1DA83}" presName="hierChild2" presStyleCnt="0"/>
      <dgm:spPr/>
    </dgm:pt>
    <dgm:pt modelId="{275F1DB3-2645-47CD-8BDF-852C15D1FC2C}" type="pres">
      <dgm:prSet presAssocID="{873DF59C-4DC2-494D-9CA0-D1B1E3397DF9}" presName="Name37" presStyleLbl="parChTrans1D2" presStyleIdx="0" presStyleCnt="4"/>
      <dgm:spPr/>
    </dgm:pt>
    <dgm:pt modelId="{5F502053-F34C-4EE9-B74E-F8467B3D1BAA}" type="pres">
      <dgm:prSet presAssocID="{1A3F7A73-A8C2-477B-9B94-737BF18FAE6B}" presName="hierRoot2" presStyleCnt="0">
        <dgm:presLayoutVars>
          <dgm:hierBranch val="init"/>
        </dgm:presLayoutVars>
      </dgm:prSet>
      <dgm:spPr/>
    </dgm:pt>
    <dgm:pt modelId="{8DC5B6C1-4BA5-4254-98B7-921938164F29}" type="pres">
      <dgm:prSet presAssocID="{1A3F7A73-A8C2-477B-9B94-737BF18FAE6B}" presName="rootComposite" presStyleCnt="0"/>
      <dgm:spPr/>
    </dgm:pt>
    <dgm:pt modelId="{5BEBFB44-E394-4635-A765-8E0A95B6E9A0}" type="pres">
      <dgm:prSet presAssocID="{1A3F7A73-A8C2-477B-9B94-737BF18FAE6B}" presName="rootText" presStyleLbl="node2" presStyleIdx="0" presStyleCnt="4">
        <dgm:presLayoutVars>
          <dgm:chPref val="3"/>
        </dgm:presLayoutVars>
      </dgm:prSet>
      <dgm:spPr/>
    </dgm:pt>
    <dgm:pt modelId="{9E256AA7-0A55-4C1B-8D1D-D7418BC319A7}" type="pres">
      <dgm:prSet presAssocID="{1A3F7A73-A8C2-477B-9B94-737BF18FAE6B}" presName="rootConnector" presStyleLbl="node2" presStyleIdx="0" presStyleCnt="4"/>
      <dgm:spPr/>
    </dgm:pt>
    <dgm:pt modelId="{A5AACEB9-F3E0-4913-BA21-CA7F6EF9D66C}" type="pres">
      <dgm:prSet presAssocID="{1A3F7A73-A8C2-477B-9B94-737BF18FAE6B}" presName="hierChild4" presStyleCnt="0"/>
      <dgm:spPr/>
    </dgm:pt>
    <dgm:pt modelId="{1CE106E1-D00A-44F8-8F80-C39C14BABA53}" type="pres">
      <dgm:prSet presAssocID="{1A3F7A73-A8C2-477B-9B94-737BF18FAE6B}" presName="hierChild5" presStyleCnt="0"/>
      <dgm:spPr/>
    </dgm:pt>
    <dgm:pt modelId="{6E42DC78-D103-4BC5-8675-44A31DF770BF}" type="pres">
      <dgm:prSet presAssocID="{77862FA2-5693-4BED-99F4-311EB2E299C5}" presName="Name37" presStyleLbl="parChTrans1D2" presStyleIdx="1" presStyleCnt="4"/>
      <dgm:spPr/>
    </dgm:pt>
    <dgm:pt modelId="{DF323900-1B58-46FC-8211-032D07D27629}" type="pres">
      <dgm:prSet presAssocID="{5968B3C0-2593-4246-9430-07E4F350A604}" presName="hierRoot2" presStyleCnt="0">
        <dgm:presLayoutVars>
          <dgm:hierBranch val="init"/>
        </dgm:presLayoutVars>
      </dgm:prSet>
      <dgm:spPr/>
    </dgm:pt>
    <dgm:pt modelId="{6754BE79-2F9B-43D6-A330-D28C94B4FEE0}" type="pres">
      <dgm:prSet presAssocID="{5968B3C0-2593-4246-9430-07E4F350A604}" presName="rootComposite" presStyleCnt="0"/>
      <dgm:spPr/>
    </dgm:pt>
    <dgm:pt modelId="{14A4E83B-7AD2-4E40-919A-574065F35543}" type="pres">
      <dgm:prSet presAssocID="{5968B3C0-2593-4246-9430-07E4F350A604}" presName="rootText" presStyleLbl="node2" presStyleIdx="1" presStyleCnt="4">
        <dgm:presLayoutVars>
          <dgm:chPref val="3"/>
        </dgm:presLayoutVars>
      </dgm:prSet>
      <dgm:spPr/>
    </dgm:pt>
    <dgm:pt modelId="{AE3A1D7F-887F-45EE-AF2A-B1CE13A06C63}" type="pres">
      <dgm:prSet presAssocID="{5968B3C0-2593-4246-9430-07E4F350A604}" presName="rootConnector" presStyleLbl="node2" presStyleIdx="1" presStyleCnt="4"/>
      <dgm:spPr/>
    </dgm:pt>
    <dgm:pt modelId="{5DD12DED-916F-446B-AADF-B42DBF1D8952}" type="pres">
      <dgm:prSet presAssocID="{5968B3C0-2593-4246-9430-07E4F350A604}" presName="hierChild4" presStyleCnt="0"/>
      <dgm:spPr/>
    </dgm:pt>
    <dgm:pt modelId="{62A53D85-3AE8-4EC6-BF84-829815304E09}" type="pres">
      <dgm:prSet presAssocID="{5968B3C0-2593-4246-9430-07E4F350A604}" presName="hierChild5" presStyleCnt="0"/>
      <dgm:spPr/>
    </dgm:pt>
    <dgm:pt modelId="{1BDDFDBE-255A-433B-AD42-018A68814BB2}" type="pres">
      <dgm:prSet presAssocID="{2528BFE1-CC4D-4276-8CA3-2D6BFED70F80}" presName="Name37" presStyleLbl="parChTrans1D2" presStyleIdx="2" presStyleCnt="4"/>
      <dgm:spPr/>
    </dgm:pt>
    <dgm:pt modelId="{A09E7561-005F-4AAD-AD63-D5463CE56279}" type="pres">
      <dgm:prSet presAssocID="{33741469-F221-47FE-8BE9-173464042EA1}" presName="hierRoot2" presStyleCnt="0">
        <dgm:presLayoutVars>
          <dgm:hierBranch val="init"/>
        </dgm:presLayoutVars>
      </dgm:prSet>
      <dgm:spPr/>
    </dgm:pt>
    <dgm:pt modelId="{48CBAE3C-652F-43D6-8E7C-7DC1C6F28F96}" type="pres">
      <dgm:prSet presAssocID="{33741469-F221-47FE-8BE9-173464042EA1}" presName="rootComposite" presStyleCnt="0"/>
      <dgm:spPr/>
    </dgm:pt>
    <dgm:pt modelId="{43547956-D3E8-4043-974F-1EDE7383792A}" type="pres">
      <dgm:prSet presAssocID="{33741469-F221-47FE-8BE9-173464042EA1}" presName="rootText" presStyleLbl="node2" presStyleIdx="2" presStyleCnt="4">
        <dgm:presLayoutVars>
          <dgm:chPref val="3"/>
        </dgm:presLayoutVars>
      </dgm:prSet>
      <dgm:spPr/>
    </dgm:pt>
    <dgm:pt modelId="{0BEA8658-20F9-47FB-8732-AC9D2D2A5995}" type="pres">
      <dgm:prSet presAssocID="{33741469-F221-47FE-8BE9-173464042EA1}" presName="rootConnector" presStyleLbl="node2" presStyleIdx="2" presStyleCnt="4"/>
      <dgm:spPr/>
    </dgm:pt>
    <dgm:pt modelId="{E2BDC4C8-2183-4BEE-9D6D-DB5758E1905D}" type="pres">
      <dgm:prSet presAssocID="{33741469-F221-47FE-8BE9-173464042EA1}" presName="hierChild4" presStyleCnt="0"/>
      <dgm:spPr/>
    </dgm:pt>
    <dgm:pt modelId="{83E4F10F-10DB-4917-90D1-CA379B8990B1}" type="pres">
      <dgm:prSet presAssocID="{33741469-F221-47FE-8BE9-173464042EA1}" presName="hierChild5" presStyleCnt="0"/>
      <dgm:spPr/>
    </dgm:pt>
    <dgm:pt modelId="{36337218-72C3-481A-BF65-A325736275F7}" type="pres">
      <dgm:prSet presAssocID="{BD17BC19-3681-460A-86C9-4ABE4102F01F}" presName="Name37" presStyleLbl="parChTrans1D2" presStyleIdx="3" presStyleCnt="4"/>
      <dgm:spPr/>
    </dgm:pt>
    <dgm:pt modelId="{2C93D007-2D16-4421-B5B2-AE13BCB23877}" type="pres">
      <dgm:prSet presAssocID="{0C3D1E2B-2511-4516-AA65-6314AB5FCFC2}" presName="hierRoot2" presStyleCnt="0">
        <dgm:presLayoutVars>
          <dgm:hierBranch val="init"/>
        </dgm:presLayoutVars>
      </dgm:prSet>
      <dgm:spPr/>
    </dgm:pt>
    <dgm:pt modelId="{D35C4A44-7AB0-4C75-80AC-DDBA33545622}" type="pres">
      <dgm:prSet presAssocID="{0C3D1E2B-2511-4516-AA65-6314AB5FCFC2}" presName="rootComposite" presStyleCnt="0"/>
      <dgm:spPr/>
    </dgm:pt>
    <dgm:pt modelId="{4D7F91CA-00BC-4EFF-B8B1-22BA30B99BEC}" type="pres">
      <dgm:prSet presAssocID="{0C3D1E2B-2511-4516-AA65-6314AB5FCFC2}" presName="rootText" presStyleLbl="node2" presStyleIdx="3" presStyleCnt="4">
        <dgm:presLayoutVars>
          <dgm:chPref val="3"/>
        </dgm:presLayoutVars>
      </dgm:prSet>
      <dgm:spPr/>
    </dgm:pt>
    <dgm:pt modelId="{D3F23550-EE49-4C8A-B958-7D84AD2FCDD2}" type="pres">
      <dgm:prSet presAssocID="{0C3D1E2B-2511-4516-AA65-6314AB5FCFC2}" presName="rootConnector" presStyleLbl="node2" presStyleIdx="3" presStyleCnt="4"/>
      <dgm:spPr/>
    </dgm:pt>
    <dgm:pt modelId="{F3AEC628-3B39-47C9-8273-C24767777B0F}" type="pres">
      <dgm:prSet presAssocID="{0C3D1E2B-2511-4516-AA65-6314AB5FCFC2}" presName="hierChild4" presStyleCnt="0"/>
      <dgm:spPr/>
    </dgm:pt>
    <dgm:pt modelId="{C24D848A-F117-42A8-BBFF-B0AF0B604BF8}" type="pres">
      <dgm:prSet presAssocID="{0C3D1E2B-2511-4516-AA65-6314AB5FCFC2}" presName="hierChild5" presStyleCnt="0"/>
      <dgm:spPr/>
    </dgm:pt>
    <dgm:pt modelId="{2A3159D8-5BA5-42AB-A046-187EE287521B}" type="pres">
      <dgm:prSet presAssocID="{56456492-2762-41C7-B324-4EECFAB1DA83}" presName="hierChild3" presStyleCnt="0"/>
      <dgm:spPr/>
    </dgm:pt>
  </dgm:ptLst>
  <dgm:cxnLst>
    <dgm:cxn modelId="{69832428-4A61-4C51-BE7C-3A5B0CE858CF}" type="presOf" srcId="{56456492-2762-41C7-B324-4EECFAB1DA83}" destId="{71A618B8-5621-46B4-BD71-CB10536B863E}" srcOrd="1" destOrd="0" presId="urn:microsoft.com/office/officeart/2005/8/layout/orgChart1"/>
    <dgm:cxn modelId="{E27F722B-DA19-484F-B831-3F0A6E6CAE1B}" type="presOf" srcId="{77862FA2-5693-4BED-99F4-311EB2E299C5}" destId="{6E42DC78-D103-4BC5-8675-44A31DF770BF}" srcOrd="0" destOrd="0" presId="urn:microsoft.com/office/officeart/2005/8/layout/orgChart1"/>
    <dgm:cxn modelId="{AB7D6165-52C0-4226-B1C1-A0F24E8FE742}" srcId="{56456492-2762-41C7-B324-4EECFAB1DA83}" destId="{5968B3C0-2593-4246-9430-07E4F350A604}" srcOrd="1" destOrd="0" parTransId="{77862FA2-5693-4BED-99F4-311EB2E299C5}" sibTransId="{CC53D6A6-7C16-4BAF-92D9-FA39918CDFE0}"/>
    <dgm:cxn modelId="{7193554C-C2C0-41AE-91AC-85B6DF81E241}" srcId="{56456492-2762-41C7-B324-4EECFAB1DA83}" destId="{0C3D1E2B-2511-4516-AA65-6314AB5FCFC2}" srcOrd="3" destOrd="0" parTransId="{BD17BC19-3681-460A-86C9-4ABE4102F01F}" sibTransId="{75D42CFF-67B4-4BDA-9019-DE8F78C6149C}"/>
    <dgm:cxn modelId="{BFC38F71-37C5-42FA-B183-4D79AC5139B1}" type="presOf" srcId="{5968B3C0-2593-4246-9430-07E4F350A604}" destId="{14A4E83B-7AD2-4E40-919A-574065F35543}" srcOrd="0" destOrd="0" presId="urn:microsoft.com/office/officeart/2005/8/layout/orgChart1"/>
    <dgm:cxn modelId="{843EB272-6530-4D29-BB01-B34B2A3527E7}" type="presOf" srcId="{5968B3C0-2593-4246-9430-07E4F350A604}" destId="{AE3A1D7F-887F-45EE-AF2A-B1CE13A06C63}" srcOrd="1" destOrd="0" presId="urn:microsoft.com/office/officeart/2005/8/layout/orgChart1"/>
    <dgm:cxn modelId="{25ECE452-89A4-4AE1-927D-3B97C5EFB0A1}" srcId="{D77B02E0-8511-4F35-BD06-2C4E2A19777D}" destId="{56456492-2762-41C7-B324-4EECFAB1DA83}" srcOrd="0" destOrd="0" parTransId="{7C41391A-1998-4385-992C-AF8943B3309E}" sibTransId="{FC8B79E6-2195-48CD-AFB2-6C26E1476F1B}"/>
    <dgm:cxn modelId="{8B4F8F9C-433D-481F-89E2-3BF0E16FC570}" type="presOf" srcId="{33741469-F221-47FE-8BE9-173464042EA1}" destId="{43547956-D3E8-4043-974F-1EDE7383792A}" srcOrd="0" destOrd="0" presId="urn:microsoft.com/office/officeart/2005/8/layout/orgChart1"/>
    <dgm:cxn modelId="{B6C0849E-5498-4B65-BB66-5B013714484B}" type="presOf" srcId="{33741469-F221-47FE-8BE9-173464042EA1}" destId="{0BEA8658-20F9-47FB-8732-AC9D2D2A5995}" srcOrd="1" destOrd="0" presId="urn:microsoft.com/office/officeart/2005/8/layout/orgChart1"/>
    <dgm:cxn modelId="{5A33CFA4-F777-44F3-86EC-0D8113C7CA23}" type="presOf" srcId="{0C3D1E2B-2511-4516-AA65-6314AB5FCFC2}" destId="{4D7F91CA-00BC-4EFF-B8B1-22BA30B99BEC}" srcOrd="0" destOrd="0" presId="urn:microsoft.com/office/officeart/2005/8/layout/orgChart1"/>
    <dgm:cxn modelId="{9E1F90A5-8CB0-4B17-AFA0-E53B7D622FCE}" type="presOf" srcId="{D77B02E0-8511-4F35-BD06-2C4E2A19777D}" destId="{BA04BE18-822A-4730-895D-529B8E474C3E}" srcOrd="0" destOrd="0" presId="urn:microsoft.com/office/officeart/2005/8/layout/orgChart1"/>
    <dgm:cxn modelId="{4AC576AC-17A8-4347-97AE-180B953B199F}" type="presOf" srcId="{2528BFE1-CC4D-4276-8CA3-2D6BFED70F80}" destId="{1BDDFDBE-255A-433B-AD42-018A68814BB2}" srcOrd="0" destOrd="0" presId="urn:microsoft.com/office/officeart/2005/8/layout/orgChart1"/>
    <dgm:cxn modelId="{005219BE-D53F-4C0F-8799-09C7ADDB3EC7}" type="presOf" srcId="{1A3F7A73-A8C2-477B-9B94-737BF18FAE6B}" destId="{5BEBFB44-E394-4635-A765-8E0A95B6E9A0}" srcOrd="0" destOrd="0" presId="urn:microsoft.com/office/officeart/2005/8/layout/orgChart1"/>
    <dgm:cxn modelId="{935567BE-0D7E-4FC8-912F-3611841C291A}" type="presOf" srcId="{0C3D1E2B-2511-4516-AA65-6314AB5FCFC2}" destId="{D3F23550-EE49-4C8A-B958-7D84AD2FCDD2}" srcOrd="1" destOrd="0" presId="urn:microsoft.com/office/officeart/2005/8/layout/orgChart1"/>
    <dgm:cxn modelId="{606AE0D3-B2C1-4826-BBAB-54170595140D}" type="presOf" srcId="{56456492-2762-41C7-B324-4EECFAB1DA83}" destId="{3C09CA9A-380A-45A5-A056-CBDDCC2713FC}" srcOrd="0" destOrd="0" presId="urn:microsoft.com/office/officeart/2005/8/layout/orgChart1"/>
    <dgm:cxn modelId="{A33827E3-14FE-4D73-BF25-59C9A66A7D21}" srcId="{56456492-2762-41C7-B324-4EECFAB1DA83}" destId="{1A3F7A73-A8C2-477B-9B94-737BF18FAE6B}" srcOrd="0" destOrd="0" parTransId="{873DF59C-4DC2-494D-9CA0-D1B1E3397DF9}" sibTransId="{4CA710D0-8442-4FF3-8C7A-F0F64F1F8CB9}"/>
    <dgm:cxn modelId="{57023AE7-52AB-4B2F-B7C2-957F2DFD8429}" type="presOf" srcId="{873DF59C-4DC2-494D-9CA0-D1B1E3397DF9}" destId="{275F1DB3-2645-47CD-8BDF-852C15D1FC2C}" srcOrd="0" destOrd="0" presId="urn:microsoft.com/office/officeart/2005/8/layout/orgChart1"/>
    <dgm:cxn modelId="{54185AEB-4682-4D0D-9C87-FAB12F390EF6}" type="presOf" srcId="{1A3F7A73-A8C2-477B-9B94-737BF18FAE6B}" destId="{9E256AA7-0A55-4C1B-8D1D-D7418BC319A7}" srcOrd="1" destOrd="0" presId="urn:microsoft.com/office/officeart/2005/8/layout/orgChart1"/>
    <dgm:cxn modelId="{EE6A45F5-AA8F-425E-B96A-A024388EC9D5}" type="presOf" srcId="{BD17BC19-3681-460A-86C9-4ABE4102F01F}" destId="{36337218-72C3-481A-BF65-A325736275F7}" srcOrd="0" destOrd="0" presId="urn:microsoft.com/office/officeart/2005/8/layout/orgChart1"/>
    <dgm:cxn modelId="{02D1F3F5-5CE2-4743-A99F-CF9F5E0C5994}" srcId="{56456492-2762-41C7-B324-4EECFAB1DA83}" destId="{33741469-F221-47FE-8BE9-173464042EA1}" srcOrd="2" destOrd="0" parTransId="{2528BFE1-CC4D-4276-8CA3-2D6BFED70F80}" sibTransId="{B9B9A6EC-4E48-4FD9-B83D-87344E07F8D6}"/>
    <dgm:cxn modelId="{476D368E-F5BC-4006-80EB-428DCECDB14B}" type="presParOf" srcId="{BA04BE18-822A-4730-895D-529B8E474C3E}" destId="{41387EBA-2133-4985-8476-0D9F6F9DF22D}" srcOrd="0" destOrd="0" presId="urn:microsoft.com/office/officeart/2005/8/layout/orgChart1"/>
    <dgm:cxn modelId="{071699DD-F021-42D6-B2A2-9B0D21C458C7}" type="presParOf" srcId="{41387EBA-2133-4985-8476-0D9F6F9DF22D}" destId="{BC4FFB2D-ED96-4345-8B0D-FDA6D73D1D2A}" srcOrd="0" destOrd="0" presId="urn:microsoft.com/office/officeart/2005/8/layout/orgChart1"/>
    <dgm:cxn modelId="{269DAEF5-EE68-4F8A-9401-7B89BDF0B6FB}" type="presParOf" srcId="{BC4FFB2D-ED96-4345-8B0D-FDA6D73D1D2A}" destId="{3C09CA9A-380A-45A5-A056-CBDDCC2713FC}" srcOrd="0" destOrd="0" presId="urn:microsoft.com/office/officeart/2005/8/layout/orgChart1"/>
    <dgm:cxn modelId="{C47DD79F-B55C-4767-A4E7-127392B871FB}" type="presParOf" srcId="{BC4FFB2D-ED96-4345-8B0D-FDA6D73D1D2A}" destId="{71A618B8-5621-46B4-BD71-CB10536B863E}" srcOrd="1" destOrd="0" presId="urn:microsoft.com/office/officeart/2005/8/layout/orgChart1"/>
    <dgm:cxn modelId="{ADB37C5A-46C0-4F14-B800-D29985D868FC}" type="presParOf" srcId="{41387EBA-2133-4985-8476-0D9F6F9DF22D}" destId="{67CF4AB6-DA10-4F96-A7E2-623104B600F6}" srcOrd="1" destOrd="0" presId="urn:microsoft.com/office/officeart/2005/8/layout/orgChart1"/>
    <dgm:cxn modelId="{DC43AAB7-5FC0-44BC-89B9-514CB8AD020E}" type="presParOf" srcId="{67CF4AB6-DA10-4F96-A7E2-623104B600F6}" destId="{275F1DB3-2645-47CD-8BDF-852C15D1FC2C}" srcOrd="0" destOrd="0" presId="urn:microsoft.com/office/officeart/2005/8/layout/orgChart1"/>
    <dgm:cxn modelId="{350A6AA7-682C-4749-8258-0BD710596489}" type="presParOf" srcId="{67CF4AB6-DA10-4F96-A7E2-623104B600F6}" destId="{5F502053-F34C-4EE9-B74E-F8467B3D1BAA}" srcOrd="1" destOrd="0" presId="urn:microsoft.com/office/officeart/2005/8/layout/orgChart1"/>
    <dgm:cxn modelId="{ACE25F63-4EE2-4740-B2C4-2731BEF20F44}" type="presParOf" srcId="{5F502053-F34C-4EE9-B74E-F8467B3D1BAA}" destId="{8DC5B6C1-4BA5-4254-98B7-921938164F29}" srcOrd="0" destOrd="0" presId="urn:microsoft.com/office/officeart/2005/8/layout/orgChart1"/>
    <dgm:cxn modelId="{B5FEB869-FEC0-4267-ABB2-E4F20A7AFE35}" type="presParOf" srcId="{8DC5B6C1-4BA5-4254-98B7-921938164F29}" destId="{5BEBFB44-E394-4635-A765-8E0A95B6E9A0}" srcOrd="0" destOrd="0" presId="urn:microsoft.com/office/officeart/2005/8/layout/orgChart1"/>
    <dgm:cxn modelId="{5A726CA8-300E-4C0C-8A4C-3B07AFEE2D35}" type="presParOf" srcId="{8DC5B6C1-4BA5-4254-98B7-921938164F29}" destId="{9E256AA7-0A55-4C1B-8D1D-D7418BC319A7}" srcOrd="1" destOrd="0" presId="urn:microsoft.com/office/officeart/2005/8/layout/orgChart1"/>
    <dgm:cxn modelId="{8CAE133A-F5F2-47F9-A991-D69E98A3963B}" type="presParOf" srcId="{5F502053-F34C-4EE9-B74E-F8467B3D1BAA}" destId="{A5AACEB9-F3E0-4913-BA21-CA7F6EF9D66C}" srcOrd="1" destOrd="0" presId="urn:microsoft.com/office/officeart/2005/8/layout/orgChart1"/>
    <dgm:cxn modelId="{1A9489B0-ED73-476C-B2C2-1FFBF086DCF3}" type="presParOf" srcId="{5F502053-F34C-4EE9-B74E-F8467B3D1BAA}" destId="{1CE106E1-D00A-44F8-8F80-C39C14BABA53}" srcOrd="2" destOrd="0" presId="urn:microsoft.com/office/officeart/2005/8/layout/orgChart1"/>
    <dgm:cxn modelId="{FB0260B1-EF87-4604-83ED-AF0CB5054C25}" type="presParOf" srcId="{67CF4AB6-DA10-4F96-A7E2-623104B600F6}" destId="{6E42DC78-D103-4BC5-8675-44A31DF770BF}" srcOrd="2" destOrd="0" presId="urn:microsoft.com/office/officeart/2005/8/layout/orgChart1"/>
    <dgm:cxn modelId="{72BD6BC6-CEF6-42DF-9BEC-CBF85B263030}" type="presParOf" srcId="{67CF4AB6-DA10-4F96-A7E2-623104B600F6}" destId="{DF323900-1B58-46FC-8211-032D07D27629}" srcOrd="3" destOrd="0" presId="urn:microsoft.com/office/officeart/2005/8/layout/orgChart1"/>
    <dgm:cxn modelId="{D97C573B-8E9B-481C-A922-DBAFDB896B0B}" type="presParOf" srcId="{DF323900-1B58-46FC-8211-032D07D27629}" destId="{6754BE79-2F9B-43D6-A330-D28C94B4FEE0}" srcOrd="0" destOrd="0" presId="urn:microsoft.com/office/officeart/2005/8/layout/orgChart1"/>
    <dgm:cxn modelId="{D919081C-19C3-4F13-A4EF-D960FB6AD0AC}" type="presParOf" srcId="{6754BE79-2F9B-43D6-A330-D28C94B4FEE0}" destId="{14A4E83B-7AD2-4E40-919A-574065F35543}" srcOrd="0" destOrd="0" presId="urn:microsoft.com/office/officeart/2005/8/layout/orgChart1"/>
    <dgm:cxn modelId="{22E4A50D-A5A4-4FFD-A3E7-052742E6A33A}" type="presParOf" srcId="{6754BE79-2F9B-43D6-A330-D28C94B4FEE0}" destId="{AE3A1D7F-887F-45EE-AF2A-B1CE13A06C63}" srcOrd="1" destOrd="0" presId="urn:microsoft.com/office/officeart/2005/8/layout/orgChart1"/>
    <dgm:cxn modelId="{8CA6D384-E42E-4E6E-98AC-D9E4D6055BA0}" type="presParOf" srcId="{DF323900-1B58-46FC-8211-032D07D27629}" destId="{5DD12DED-916F-446B-AADF-B42DBF1D8952}" srcOrd="1" destOrd="0" presId="urn:microsoft.com/office/officeart/2005/8/layout/orgChart1"/>
    <dgm:cxn modelId="{3AF13E6F-ED30-4126-9DD9-4A44C59F44FF}" type="presParOf" srcId="{DF323900-1B58-46FC-8211-032D07D27629}" destId="{62A53D85-3AE8-4EC6-BF84-829815304E09}" srcOrd="2" destOrd="0" presId="urn:microsoft.com/office/officeart/2005/8/layout/orgChart1"/>
    <dgm:cxn modelId="{777EC43C-D674-44F3-8FC8-C67CC1EBA1F1}" type="presParOf" srcId="{67CF4AB6-DA10-4F96-A7E2-623104B600F6}" destId="{1BDDFDBE-255A-433B-AD42-018A68814BB2}" srcOrd="4" destOrd="0" presId="urn:microsoft.com/office/officeart/2005/8/layout/orgChart1"/>
    <dgm:cxn modelId="{F285472A-A952-4683-BE75-F0A56CEA8414}" type="presParOf" srcId="{67CF4AB6-DA10-4F96-A7E2-623104B600F6}" destId="{A09E7561-005F-4AAD-AD63-D5463CE56279}" srcOrd="5" destOrd="0" presId="urn:microsoft.com/office/officeart/2005/8/layout/orgChart1"/>
    <dgm:cxn modelId="{F2387C69-5EAA-41CB-93EA-E15E4BDF25FF}" type="presParOf" srcId="{A09E7561-005F-4AAD-AD63-D5463CE56279}" destId="{48CBAE3C-652F-43D6-8E7C-7DC1C6F28F96}" srcOrd="0" destOrd="0" presId="urn:microsoft.com/office/officeart/2005/8/layout/orgChart1"/>
    <dgm:cxn modelId="{DAE05054-E16B-40E4-85A3-5E5ABD4D2E89}" type="presParOf" srcId="{48CBAE3C-652F-43D6-8E7C-7DC1C6F28F96}" destId="{43547956-D3E8-4043-974F-1EDE7383792A}" srcOrd="0" destOrd="0" presId="urn:microsoft.com/office/officeart/2005/8/layout/orgChart1"/>
    <dgm:cxn modelId="{D56539FA-9374-4514-882F-470354C42C9B}" type="presParOf" srcId="{48CBAE3C-652F-43D6-8E7C-7DC1C6F28F96}" destId="{0BEA8658-20F9-47FB-8732-AC9D2D2A5995}" srcOrd="1" destOrd="0" presId="urn:microsoft.com/office/officeart/2005/8/layout/orgChart1"/>
    <dgm:cxn modelId="{C4E19E4F-FFC2-4804-95E7-06F0BF74BA42}" type="presParOf" srcId="{A09E7561-005F-4AAD-AD63-D5463CE56279}" destId="{E2BDC4C8-2183-4BEE-9D6D-DB5758E1905D}" srcOrd="1" destOrd="0" presId="urn:microsoft.com/office/officeart/2005/8/layout/orgChart1"/>
    <dgm:cxn modelId="{8E561341-74EC-4992-9652-B4B0155F8427}" type="presParOf" srcId="{A09E7561-005F-4AAD-AD63-D5463CE56279}" destId="{83E4F10F-10DB-4917-90D1-CA379B8990B1}" srcOrd="2" destOrd="0" presId="urn:microsoft.com/office/officeart/2005/8/layout/orgChart1"/>
    <dgm:cxn modelId="{C3B9AFD6-C0E0-4E9F-9EAD-C11E837FF072}" type="presParOf" srcId="{67CF4AB6-DA10-4F96-A7E2-623104B600F6}" destId="{36337218-72C3-481A-BF65-A325736275F7}" srcOrd="6" destOrd="0" presId="urn:microsoft.com/office/officeart/2005/8/layout/orgChart1"/>
    <dgm:cxn modelId="{E2039B06-3366-4E33-99FC-B5E0097DE669}" type="presParOf" srcId="{67CF4AB6-DA10-4F96-A7E2-623104B600F6}" destId="{2C93D007-2D16-4421-B5B2-AE13BCB23877}" srcOrd="7" destOrd="0" presId="urn:microsoft.com/office/officeart/2005/8/layout/orgChart1"/>
    <dgm:cxn modelId="{01F7949A-BC7A-4903-9508-E7585B45AB25}" type="presParOf" srcId="{2C93D007-2D16-4421-B5B2-AE13BCB23877}" destId="{D35C4A44-7AB0-4C75-80AC-DDBA33545622}" srcOrd="0" destOrd="0" presId="urn:microsoft.com/office/officeart/2005/8/layout/orgChart1"/>
    <dgm:cxn modelId="{778A12CC-3D1C-463C-ACCD-F3B0A9905195}" type="presParOf" srcId="{D35C4A44-7AB0-4C75-80AC-DDBA33545622}" destId="{4D7F91CA-00BC-4EFF-B8B1-22BA30B99BEC}" srcOrd="0" destOrd="0" presId="urn:microsoft.com/office/officeart/2005/8/layout/orgChart1"/>
    <dgm:cxn modelId="{167E56C7-A7AA-4E09-954A-1E0E446E5288}" type="presParOf" srcId="{D35C4A44-7AB0-4C75-80AC-DDBA33545622}" destId="{D3F23550-EE49-4C8A-B958-7D84AD2FCDD2}" srcOrd="1" destOrd="0" presId="urn:microsoft.com/office/officeart/2005/8/layout/orgChart1"/>
    <dgm:cxn modelId="{40E69291-38AF-44BD-AEC9-C6500861C44F}" type="presParOf" srcId="{2C93D007-2D16-4421-B5B2-AE13BCB23877}" destId="{F3AEC628-3B39-47C9-8273-C24767777B0F}" srcOrd="1" destOrd="0" presId="urn:microsoft.com/office/officeart/2005/8/layout/orgChart1"/>
    <dgm:cxn modelId="{51C0DD63-FBC3-44B1-86F5-19BD8F5FA957}" type="presParOf" srcId="{2C93D007-2D16-4421-B5B2-AE13BCB23877}" destId="{C24D848A-F117-42A8-BBFF-B0AF0B604BF8}" srcOrd="2" destOrd="0" presId="urn:microsoft.com/office/officeart/2005/8/layout/orgChart1"/>
    <dgm:cxn modelId="{87FA978E-FA5A-438F-B469-9FF7BE374A90}" type="presParOf" srcId="{41387EBA-2133-4985-8476-0D9F6F9DF22D}" destId="{2A3159D8-5BA5-42AB-A046-187EE287521B}" srcOrd="2" destOrd="0" presId="urn:microsoft.com/office/officeart/2005/8/layout/orgChar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C879D-A6E7-4A1C-84B1-8763C84303DF}">
      <dsp:nvSpPr>
        <dsp:cNvPr id="0" name=""/>
        <dsp:cNvSpPr/>
      </dsp:nvSpPr>
      <dsp:spPr>
        <a:xfrm>
          <a:off x="9976" y="191905"/>
          <a:ext cx="2981755" cy="1789053"/>
        </a:xfrm>
        <a:prstGeom prst="roundRect">
          <a:avLst>
            <a:gd name="adj" fmla="val 10000"/>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Segoe UI Variable Text" pitchFamily="2" charset="0"/>
            </a:rPr>
            <a:t>Input</a:t>
          </a:r>
          <a:endParaRPr lang="en-GB" sz="1800" kern="1200" dirty="0">
            <a:latin typeface="Segoe UI Variable Text" pitchFamily="2" charset="0"/>
          </a:endParaRPr>
        </a:p>
        <a:p>
          <a:pPr marL="0" lvl="0" indent="0" algn="ctr" defTabSz="800100">
            <a:lnSpc>
              <a:spcPct val="90000"/>
            </a:lnSpc>
            <a:spcBef>
              <a:spcPct val="0"/>
            </a:spcBef>
            <a:spcAft>
              <a:spcPct val="35000"/>
            </a:spcAft>
            <a:buNone/>
          </a:pPr>
          <a:r>
            <a:rPr lang="en-GB" sz="1800" kern="1200" dirty="0">
              <a:latin typeface="Segoe UI Variable Text" pitchFamily="2" charset="0"/>
            </a:rPr>
            <a:t>An </a:t>
          </a:r>
          <a:r>
            <a:rPr lang="en-GB" sz="1800" b="1" kern="1200" dirty="0">
              <a:latin typeface="Segoe UI Variable Text" pitchFamily="2" charset="0"/>
            </a:rPr>
            <a:t>input</a:t>
          </a:r>
          <a:r>
            <a:rPr lang="en-GB" sz="1800" kern="1200" dirty="0">
              <a:latin typeface="Segoe UI Variable Text" pitchFamily="2" charset="0"/>
            </a:rPr>
            <a:t> is the data a program receives</a:t>
          </a:r>
        </a:p>
      </dsp:txBody>
      <dsp:txXfrm>
        <a:off x="62376" y="244305"/>
        <a:ext cx="2876955" cy="1684253"/>
      </dsp:txXfrm>
    </dsp:sp>
    <dsp:sp modelId="{D29102D1-DB63-4BDB-A856-6414E8907DFF}">
      <dsp:nvSpPr>
        <dsp:cNvPr id="0" name=""/>
        <dsp:cNvSpPr/>
      </dsp:nvSpPr>
      <dsp:spPr>
        <a:xfrm>
          <a:off x="3289907" y="716694"/>
          <a:ext cx="632132" cy="739475"/>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77950">
            <a:lnSpc>
              <a:spcPct val="90000"/>
            </a:lnSpc>
            <a:spcBef>
              <a:spcPct val="0"/>
            </a:spcBef>
            <a:spcAft>
              <a:spcPct val="35000"/>
            </a:spcAft>
            <a:buNone/>
          </a:pPr>
          <a:endParaRPr lang="en-GB" sz="3100" kern="1200"/>
        </a:p>
      </dsp:txBody>
      <dsp:txXfrm>
        <a:off x="3289907" y="864589"/>
        <a:ext cx="442492" cy="443685"/>
      </dsp:txXfrm>
    </dsp:sp>
    <dsp:sp modelId="{9F0B01B1-96E6-499B-951F-6BB38855F70E}">
      <dsp:nvSpPr>
        <dsp:cNvPr id="0" name=""/>
        <dsp:cNvSpPr/>
      </dsp:nvSpPr>
      <dsp:spPr>
        <a:xfrm>
          <a:off x="4184434" y="191905"/>
          <a:ext cx="2981755" cy="1789053"/>
        </a:xfrm>
        <a:prstGeom prst="roundRect">
          <a:avLst>
            <a:gd name="adj" fmla="val 10000"/>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Segoe UI Variable Text" pitchFamily="2" charset="0"/>
            </a:rPr>
            <a:t>Process</a:t>
          </a:r>
          <a:endParaRPr lang="en-GB" sz="1800" kern="1200" dirty="0">
            <a:latin typeface="Segoe UI Variable Text" pitchFamily="2" charset="0"/>
          </a:endParaRPr>
        </a:p>
        <a:p>
          <a:pPr marL="0" lvl="0" indent="0" algn="ctr" defTabSz="800100">
            <a:lnSpc>
              <a:spcPct val="90000"/>
            </a:lnSpc>
            <a:spcBef>
              <a:spcPct val="0"/>
            </a:spcBef>
            <a:spcAft>
              <a:spcPct val="35000"/>
            </a:spcAft>
            <a:buNone/>
          </a:pPr>
          <a:r>
            <a:rPr lang="en-GB" sz="1800" kern="1200" dirty="0">
              <a:latin typeface="Segoe UI Variable Text" pitchFamily="2" charset="0"/>
            </a:rPr>
            <a:t>The </a:t>
          </a:r>
          <a:r>
            <a:rPr lang="en-GB" sz="1800" b="1" kern="1200" dirty="0">
              <a:latin typeface="Segoe UI Variable Text" pitchFamily="2" charset="0"/>
            </a:rPr>
            <a:t>process</a:t>
          </a:r>
          <a:r>
            <a:rPr lang="en-GB" sz="1800" kern="1200" dirty="0">
              <a:latin typeface="Segoe UI Variable Text" pitchFamily="2" charset="0"/>
            </a:rPr>
            <a:t> is what the program does with the input.</a:t>
          </a:r>
        </a:p>
      </dsp:txBody>
      <dsp:txXfrm>
        <a:off x="4236834" y="244305"/>
        <a:ext cx="2876955" cy="1684253"/>
      </dsp:txXfrm>
    </dsp:sp>
    <dsp:sp modelId="{19B9AFAC-29CC-4B24-BCCD-3DBF3273B0D4}">
      <dsp:nvSpPr>
        <dsp:cNvPr id="0" name=""/>
        <dsp:cNvSpPr/>
      </dsp:nvSpPr>
      <dsp:spPr>
        <a:xfrm>
          <a:off x="7464366" y="716694"/>
          <a:ext cx="632132" cy="739475"/>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77950">
            <a:lnSpc>
              <a:spcPct val="90000"/>
            </a:lnSpc>
            <a:spcBef>
              <a:spcPct val="0"/>
            </a:spcBef>
            <a:spcAft>
              <a:spcPct val="35000"/>
            </a:spcAft>
            <a:buNone/>
          </a:pPr>
          <a:endParaRPr lang="en-GB" sz="3100" kern="1200"/>
        </a:p>
      </dsp:txBody>
      <dsp:txXfrm>
        <a:off x="7464366" y="864589"/>
        <a:ext cx="442492" cy="443685"/>
      </dsp:txXfrm>
    </dsp:sp>
    <dsp:sp modelId="{8C406F39-E970-46FA-9FA0-CFCA43AB3E5F}">
      <dsp:nvSpPr>
        <dsp:cNvPr id="0" name=""/>
        <dsp:cNvSpPr/>
      </dsp:nvSpPr>
      <dsp:spPr>
        <a:xfrm>
          <a:off x="8358892" y="191905"/>
          <a:ext cx="2981755" cy="1789053"/>
        </a:xfrm>
        <a:prstGeom prst="roundRect">
          <a:avLst>
            <a:gd name="adj" fmla="val 10000"/>
          </a:avLst>
        </a:prstGeom>
        <a:solidFill>
          <a:schemeClr val="lt1">
            <a:hueOff val="0"/>
            <a:satOff val="0"/>
            <a:lumOff val="0"/>
            <a:alphaOff val="0"/>
          </a:schemeClr>
        </a:solidFill>
        <a:ln w="1905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1" kern="1200" dirty="0">
              <a:latin typeface="Segoe UI Variable Text" pitchFamily="2" charset="0"/>
            </a:rPr>
            <a:t>Output</a:t>
          </a:r>
          <a:endParaRPr lang="en-GB" sz="1800" kern="1200" dirty="0">
            <a:latin typeface="Segoe UI Variable Text" pitchFamily="2" charset="0"/>
          </a:endParaRPr>
        </a:p>
        <a:p>
          <a:pPr marL="0" lvl="0" indent="0" algn="ctr" defTabSz="800100">
            <a:lnSpc>
              <a:spcPct val="90000"/>
            </a:lnSpc>
            <a:spcBef>
              <a:spcPct val="0"/>
            </a:spcBef>
            <a:spcAft>
              <a:spcPct val="35000"/>
            </a:spcAft>
            <a:buNone/>
          </a:pPr>
          <a:r>
            <a:rPr lang="en-GB" sz="1800" kern="1200" dirty="0">
              <a:latin typeface="Segoe UI Variable Text" pitchFamily="2" charset="0"/>
            </a:rPr>
            <a:t>An </a:t>
          </a:r>
          <a:r>
            <a:rPr lang="en-GB" sz="1800" b="1" kern="1200" dirty="0">
              <a:latin typeface="Segoe UI Variable Text" pitchFamily="2" charset="0"/>
            </a:rPr>
            <a:t>output</a:t>
          </a:r>
          <a:r>
            <a:rPr lang="en-GB" sz="1800" kern="1200" dirty="0">
              <a:latin typeface="Segoe UI Variable Text" pitchFamily="2" charset="0"/>
            </a:rPr>
            <a:t> is the information the program gives back.</a:t>
          </a:r>
        </a:p>
      </dsp:txBody>
      <dsp:txXfrm>
        <a:off x="8411292" y="244305"/>
        <a:ext cx="2876955" cy="168425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337218-72C3-481A-BF65-A325736275F7}">
      <dsp:nvSpPr>
        <dsp:cNvPr id="0" name=""/>
        <dsp:cNvSpPr/>
      </dsp:nvSpPr>
      <dsp:spPr>
        <a:xfrm>
          <a:off x="2699652" y="1015917"/>
          <a:ext cx="2114384" cy="244639"/>
        </a:xfrm>
        <a:custGeom>
          <a:avLst/>
          <a:gdLst/>
          <a:ahLst/>
          <a:cxnLst/>
          <a:rect l="0" t="0" r="0" b="0"/>
          <a:pathLst>
            <a:path>
              <a:moveTo>
                <a:pt x="0" y="0"/>
              </a:moveTo>
              <a:lnTo>
                <a:pt x="0" y="122319"/>
              </a:lnTo>
              <a:lnTo>
                <a:pt x="2114384" y="122319"/>
              </a:lnTo>
              <a:lnTo>
                <a:pt x="2114384" y="244639"/>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DDFDBE-255A-433B-AD42-018A68814BB2}">
      <dsp:nvSpPr>
        <dsp:cNvPr id="0" name=""/>
        <dsp:cNvSpPr/>
      </dsp:nvSpPr>
      <dsp:spPr>
        <a:xfrm>
          <a:off x="2699652" y="1015917"/>
          <a:ext cx="704794" cy="244639"/>
        </a:xfrm>
        <a:custGeom>
          <a:avLst/>
          <a:gdLst/>
          <a:ahLst/>
          <a:cxnLst/>
          <a:rect l="0" t="0" r="0" b="0"/>
          <a:pathLst>
            <a:path>
              <a:moveTo>
                <a:pt x="0" y="0"/>
              </a:moveTo>
              <a:lnTo>
                <a:pt x="0" y="122319"/>
              </a:lnTo>
              <a:lnTo>
                <a:pt x="704794" y="122319"/>
              </a:lnTo>
              <a:lnTo>
                <a:pt x="704794" y="244639"/>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E42DC78-D103-4BC5-8675-44A31DF770BF}">
      <dsp:nvSpPr>
        <dsp:cNvPr id="0" name=""/>
        <dsp:cNvSpPr/>
      </dsp:nvSpPr>
      <dsp:spPr>
        <a:xfrm>
          <a:off x="1994857" y="1015917"/>
          <a:ext cx="704794" cy="244639"/>
        </a:xfrm>
        <a:custGeom>
          <a:avLst/>
          <a:gdLst/>
          <a:ahLst/>
          <a:cxnLst/>
          <a:rect l="0" t="0" r="0" b="0"/>
          <a:pathLst>
            <a:path>
              <a:moveTo>
                <a:pt x="704794" y="0"/>
              </a:moveTo>
              <a:lnTo>
                <a:pt x="704794" y="122319"/>
              </a:lnTo>
              <a:lnTo>
                <a:pt x="0" y="122319"/>
              </a:lnTo>
              <a:lnTo>
                <a:pt x="0" y="244639"/>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75F1DB3-2645-47CD-8BDF-852C15D1FC2C}">
      <dsp:nvSpPr>
        <dsp:cNvPr id="0" name=""/>
        <dsp:cNvSpPr/>
      </dsp:nvSpPr>
      <dsp:spPr>
        <a:xfrm>
          <a:off x="585267" y="1015917"/>
          <a:ext cx="2114384" cy="244639"/>
        </a:xfrm>
        <a:custGeom>
          <a:avLst/>
          <a:gdLst/>
          <a:ahLst/>
          <a:cxnLst/>
          <a:rect l="0" t="0" r="0" b="0"/>
          <a:pathLst>
            <a:path>
              <a:moveTo>
                <a:pt x="2114384" y="0"/>
              </a:moveTo>
              <a:lnTo>
                <a:pt x="2114384" y="122319"/>
              </a:lnTo>
              <a:lnTo>
                <a:pt x="0" y="122319"/>
              </a:lnTo>
              <a:lnTo>
                <a:pt x="0" y="244639"/>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C09CA9A-380A-45A5-A056-CBDDCC2713FC}">
      <dsp:nvSpPr>
        <dsp:cNvPr id="0" name=""/>
        <dsp:cNvSpPr/>
      </dsp:nvSpPr>
      <dsp:spPr>
        <a:xfrm>
          <a:off x="2117177" y="433442"/>
          <a:ext cx="1164949" cy="58247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GB" sz="1300" kern="1200" dirty="0"/>
            <a:t>School management system</a:t>
          </a:r>
        </a:p>
      </dsp:txBody>
      <dsp:txXfrm>
        <a:off x="2117177" y="433442"/>
        <a:ext cx="1164949" cy="582474"/>
      </dsp:txXfrm>
    </dsp:sp>
    <dsp:sp modelId="{5BEBFB44-E394-4635-A765-8E0A95B6E9A0}">
      <dsp:nvSpPr>
        <dsp:cNvPr id="0" name=""/>
        <dsp:cNvSpPr/>
      </dsp:nvSpPr>
      <dsp:spPr>
        <a:xfrm>
          <a:off x="2792" y="1260557"/>
          <a:ext cx="1164949" cy="58247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GB" sz="1300" kern="1200" dirty="0"/>
            <a:t>Login system</a:t>
          </a:r>
        </a:p>
      </dsp:txBody>
      <dsp:txXfrm>
        <a:off x="2792" y="1260557"/>
        <a:ext cx="1164949" cy="582474"/>
      </dsp:txXfrm>
    </dsp:sp>
    <dsp:sp modelId="{14A4E83B-7AD2-4E40-919A-574065F35543}">
      <dsp:nvSpPr>
        <dsp:cNvPr id="0" name=""/>
        <dsp:cNvSpPr/>
      </dsp:nvSpPr>
      <dsp:spPr>
        <a:xfrm>
          <a:off x="1412382" y="1260557"/>
          <a:ext cx="1164949" cy="58247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GB" sz="1300" kern="1200" dirty="0"/>
            <a:t>Student </a:t>
          </a:r>
        </a:p>
        <a:p>
          <a:pPr marL="0" lvl="0" indent="0" algn="ctr" defTabSz="577850">
            <a:lnSpc>
              <a:spcPct val="90000"/>
            </a:lnSpc>
            <a:spcBef>
              <a:spcPct val="0"/>
            </a:spcBef>
            <a:spcAft>
              <a:spcPct val="35000"/>
            </a:spcAft>
            <a:buNone/>
          </a:pPr>
          <a:r>
            <a:rPr lang="en-GB" sz="1300" kern="1200" dirty="0"/>
            <a:t>records</a:t>
          </a:r>
        </a:p>
      </dsp:txBody>
      <dsp:txXfrm>
        <a:off x="1412382" y="1260557"/>
        <a:ext cx="1164949" cy="582474"/>
      </dsp:txXfrm>
    </dsp:sp>
    <dsp:sp modelId="{43547956-D3E8-4043-974F-1EDE7383792A}">
      <dsp:nvSpPr>
        <dsp:cNvPr id="0" name=""/>
        <dsp:cNvSpPr/>
      </dsp:nvSpPr>
      <dsp:spPr>
        <a:xfrm>
          <a:off x="2821971" y="1260557"/>
          <a:ext cx="1164949" cy="58247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GB" sz="1300" kern="1200" dirty="0"/>
            <a:t>Reports </a:t>
          </a:r>
        </a:p>
      </dsp:txBody>
      <dsp:txXfrm>
        <a:off x="2821971" y="1260557"/>
        <a:ext cx="1164949" cy="582474"/>
      </dsp:txXfrm>
    </dsp:sp>
    <dsp:sp modelId="{4D7F91CA-00BC-4EFF-B8B1-22BA30B99BEC}">
      <dsp:nvSpPr>
        <dsp:cNvPr id="0" name=""/>
        <dsp:cNvSpPr/>
      </dsp:nvSpPr>
      <dsp:spPr>
        <a:xfrm>
          <a:off x="4231561" y="1260557"/>
          <a:ext cx="1164949" cy="58247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GB" sz="1300" kern="1200" dirty="0"/>
            <a:t>Attendance</a:t>
          </a:r>
        </a:p>
      </dsp:txBody>
      <dsp:txXfrm>
        <a:off x="4231561" y="1260557"/>
        <a:ext cx="1164949" cy="582474"/>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2835"/>
          </a:xfrm>
          <a:prstGeom prst="rect">
            <a:avLst/>
          </a:prstGeom>
        </p:spPr>
        <p:txBody>
          <a:bodyPr vert="horz" lIns="96634" tIns="48317" rIns="96634" bIns="48317" rtlCol="0"/>
          <a:lstStyle>
            <a:lvl1pPr algn="l">
              <a:defRPr sz="1300"/>
            </a:lvl1pPr>
          </a:lstStyle>
          <a:p>
            <a:endParaRPr lang="en-GB" dirty="0"/>
          </a:p>
        </p:txBody>
      </p:sp>
      <p:sp>
        <p:nvSpPr>
          <p:cNvPr id="3" name="Date Placeholder 2"/>
          <p:cNvSpPr>
            <a:spLocks noGrp="1"/>
          </p:cNvSpPr>
          <p:nvPr>
            <p:ph type="dt" idx="1"/>
          </p:nvPr>
        </p:nvSpPr>
        <p:spPr>
          <a:xfrm>
            <a:off x="3902597" y="0"/>
            <a:ext cx="2985558" cy="502835"/>
          </a:xfrm>
          <a:prstGeom prst="rect">
            <a:avLst/>
          </a:prstGeom>
        </p:spPr>
        <p:txBody>
          <a:bodyPr vert="horz" lIns="96634" tIns="48317" rIns="96634" bIns="48317" rtlCol="0"/>
          <a:lstStyle>
            <a:lvl1pPr algn="r">
              <a:defRPr sz="1300"/>
            </a:lvl1pPr>
          </a:lstStyle>
          <a:p>
            <a:fld id="{A47F04B1-EDDA-4D32-9534-CCB3E4CDFA31}" type="datetimeFigureOut">
              <a:rPr lang="en-GB" smtClean="0"/>
              <a:t>09/06/2026</a:t>
            </a:fld>
            <a:endParaRPr lang="en-GB" dirty="0"/>
          </a:p>
        </p:txBody>
      </p:sp>
      <p:sp>
        <p:nvSpPr>
          <p:cNvPr id="4" name="Slide Image Placeholder 3"/>
          <p:cNvSpPr>
            <a:spLocks noGrp="1" noRot="1" noChangeAspect="1"/>
          </p:cNvSpPr>
          <p:nvPr>
            <p:ph type="sldImg" idx="2"/>
          </p:nvPr>
        </p:nvSpPr>
        <p:spPr>
          <a:xfrm>
            <a:off x="438150" y="1252538"/>
            <a:ext cx="6013450" cy="3382962"/>
          </a:xfrm>
          <a:prstGeom prst="rect">
            <a:avLst/>
          </a:prstGeom>
          <a:noFill/>
          <a:ln w="12700">
            <a:solidFill>
              <a:prstClr val="black"/>
            </a:solidFill>
          </a:ln>
        </p:spPr>
        <p:txBody>
          <a:bodyPr vert="horz" lIns="96634" tIns="48317" rIns="96634" bIns="48317" rtlCol="0" anchor="ctr"/>
          <a:lstStyle/>
          <a:p>
            <a:endParaRPr lang="en-GB" dirty="0"/>
          </a:p>
        </p:txBody>
      </p:sp>
      <p:sp>
        <p:nvSpPr>
          <p:cNvPr id="5" name="Notes Placeholder 4"/>
          <p:cNvSpPr>
            <a:spLocks noGrp="1"/>
          </p:cNvSpPr>
          <p:nvPr>
            <p:ph type="body" sz="quarter" idx="3"/>
          </p:nvPr>
        </p:nvSpPr>
        <p:spPr>
          <a:xfrm>
            <a:off x="688975" y="4823034"/>
            <a:ext cx="5511800" cy="3946118"/>
          </a:xfrm>
          <a:prstGeom prst="rect">
            <a:avLst/>
          </a:prstGeom>
        </p:spPr>
        <p:txBody>
          <a:bodyPr vert="horz" lIns="96634" tIns="48317" rIns="96634" bIns="4831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519055"/>
            <a:ext cx="2985558" cy="502834"/>
          </a:xfrm>
          <a:prstGeom prst="rect">
            <a:avLst/>
          </a:prstGeom>
        </p:spPr>
        <p:txBody>
          <a:bodyPr vert="horz" lIns="96634" tIns="48317" rIns="96634" bIns="48317" rtlCol="0" anchor="b"/>
          <a:lstStyle>
            <a:lvl1pPr algn="l">
              <a:defRPr sz="1300"/>
            </a:lvl1pPr>
          </a:lstStyle>
          <a:p>
            <a:endParaRPr lang="en-GB" dirty="0"/>
          </a:p>
        </p:txBody>
      </p:sp>
      <p:sp>
        <p:nvSpPr>
          <p:cNvPr id="7" name="Slide Number Placeholder 6"/>
          <p:cNvSpPr>
            <a:spLocks noGrp="1"/>
          </p:cNvSpPr>
          <p:nvPr>
            <p:ph type="sldNum" sz="quarter" idx="5"/>
          </p:nvPr>
        </p:nvSpPr>
        <p:spPr>
          <a:xfrm>
            <a:off x="3902597" y="9519055"/>
            <a:ext cx="2985558" cy="502834"/>
          </a:xfrm>
          <a:prstGeom prst="rect">
            <a:avLst/>
          </a:prstGeom>
        </p:spPr>
        <p:txBody>
          <a:bodyPr vert="horz" lIns="96634" tIns="48317" rIns="96634" bIns="48317" rtlCol="0" anchor="b"/>
          <a:lstStyle>
            <a:lvl1pPr algn="r">
              <a:defRPr sz="1300"/>
            </a:lvl1pPr>
          </a:lstStyle>
          <a:p>
            <a:fld id="{B55CF561-0861-49F7-ADB4-44D0436595CD}" type="slidenum">
              <a:rPr lang="en-GB" smtClean="0"/>
              <a:t>‹#›</a:t>
            </a:fld>
            <a:endParaRPr lang="en-GB" dirty="0"/>
          </a:p>
        </p:txBody>
      </p:sp>
    </p:spTree>
    <p:extLst>
      <p:ext uri="{BB962C8B-B14F-4D97-AF65-F5344CB8AC3E}">
        <p14:creationId xmlns:p14="http://schemas.microsoft.com/office/powerpoint/2010/main" val="47611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dirty="0"/>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5CF561-0861-49F7-ADB4-44D0436595CD}" type="slidenum">
              <a:rPr lang="en-GB" smtClean="0"/>
              <a:t>1</a:t>
            </a:fld>
            <a:endParaRPr lang="en-GB" dirty="0"/>
          </a:p>
        </p:txBody>
      </p:sp>
    </p:spTree>
    <p:extLst>
      <p:ext uri="{BB962C8B-B14F-4D97-AF65-F5344CB8AC3E}">
        <p14:creationId xmlns:p14="http://schemas.microsoft.com/office/powerpoint/2010/main" val="32540537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63A0FA-15D3-3966-B7EF-9DB6165B0B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771F9C-F96B-0BD9-9233-9BABFAA7F8AD}"/>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29292773-8D14-3352-8A36-884F0936919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85A7333-3FEE-9AC9-DAED-83D83D1F9DCD}"/>
              </a:ext>
            </a:extLst>
          </p:cNvPr>
          <p:cNvSpPr>
            <a:spLocks noGrp="1"/>
          </p:cNvSpPr>
          <p:nvPr>
            <p:ph type="sldNum" sz="quarter" idx="5"/>
          </p:nvPr>
        </p:nvSpPr>
        <p:spPr/>
        <p:txBody>
          <a:bodyPr/>
          <a:lstStyle/>
          <a:p>
            <a:fld id="{B55CF561-0861-49F7-ADB4-44D0436595CD}" type="slidenum">
              <a:rPr lang="en-GB" smtClean="0"/>
              <a:t>10</a:t>
            </a:fld>
            <a:endParaRPr lang="en-GB" dirty="0"/>
          </a:p>
        </p:txBody>
      </p:sp>
    </p:spTree>
    <p:extLst>
      <p:ext uri="{BB962C8B-B14F-4D97-AF65-F5344CB8AC3E}">
        <p14:creationId xmlns:p14="http://schemas.microsoft.com/office/powerpoint/2010/main" val="31834469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FA742E-2D20-CC30-6CC1-88BE3B121C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6FF465-7CED-CD2E-A82B-FEA254EEA453}"/>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7DB27C59-EBE5-8747-BC3E-572750B4537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312EF47E-BE87-215E-05AF-3BB071A9C9C9}"/>
              </a:ext>
            </a:extLst>
          </p:cNvPr>
          <p:cNvSpPr>
            <a:spLocks noGrp="1"/>
          </p:cNvSpPr>
          <p:nvPr>
            <p:ph type="sldNum" sz="quarter" idx="5"/>
          </p:nvPr>
        </p:nvSpPr>
        <p:spPr/>
        <p:txBody>
          <a:bodyPr/>
          <a:lstStyle/>
          <a:p>
            <a:fld id="{B55CF561-0861-49F7-ADB4-44D0436595CD}" type="slidenum">
              <a:rPr lang="en-GB" smtClean="0"/>
              <a:t>11</a:t>
            </a:fld>
            <a:endParaRPr lang="en-GB" dirty="0"/>
          </a:p>
        </p:txBody>
      </p:sp>
    </p:spTree>
    <p:extLst>
      <p:ext uri="{BB962C8B-B14F-4D97-AF65-F5344CB8AC3E}">
        <p14:creationId xmlns:p14="http://schemas.microsoft.com/office/powerpoint/2010/main" val="483758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712AE-BFCD-F981-E555-59FB0D635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35F296-1099-0DA5-50C3-AA7B6E509462}"/>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DDAE4BD6-571E-1613-B714-52CF4424CB0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04F424-F022-B25B-A61C-3DF87709AC8E}"/>
              </a:ext>
            </a:extLst>
          </p:cNvPr>
          <p:cNvSpPr>
            <a:spLocks noGrp="1"/>
          </p:cNvSpPr>
          <p:nvPr>
            <p:ph type="sldNum" sz="quarter" idx="5"/>
          </p:nvPr>
        </p:nvSpPr>
        <p:spPr/>
        <p:txBody>
          <a:bodyPr/>
          <a:lstStyle/>
          <a:p>
            <a:fld id="{B55CF561-0861-49F7-ADB4-44D0436595CD}" type="slidenum">
              <a:rPr lang="en-GB" smtClean="0"/>
              <a:t>12</a:t>
            </a:fld>
            <a:endParaRPr lang="en-GB" dirty="0"/>
          </a:p>
        </p:txBody>
      </p:sp>
    </p:spTree>
    <p:extLst>
      <p:ext uri="{BB962C8B-B14F-4D97-AF65-F5344CB8AC3E}">
        <p14:creationId xmlns:p14="http://schemas.microsoft.com/office/powerpoint/2010/main" val="1670899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4F45D-3768-7913-7EAC-FDBC22C5BF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AAB5B1-9950-F64C-2DD6-817A9C17D01B}"/>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9564C42E-90EC-9602-F3FE-ABB86D0460F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3E20D3C-5A14-C977-22A2-6C1CE7104B88}"/>
              </a:ext>
            </a:extLst>
          </p:cNvPr>
          <p:cNvSpPr>
            <a:spLocks noGrp="1"/>
          </p:cNvSpPr>
          <p:nvPr>
            <p:ph type="sldNum" sz="quarter" idx="5"/>
          </p:nvPr>
        </p:nvSpPr>
        <p:spPr/>
        <p:txBody>
          <a:bodyPr/>
          <a:lstStyle/>
          <a:p>
            <a:fld id="{B55CF561-0861-49F7-ADB4-44D0436595CD}" type="slidenum">
              <a:rPr lang="en-GB" smtClean="0"/>
              <a:t>13</a:t>
            </a:fld>
            <a:endParaRPr lang="en-GB" dirty="0"/>
          </a:p>
        </p:txBody>
      </p:sp>
    </p:spTree>
    <p:extLst>
      <p:ext uri="{BB962C8B-B14F-4D97-AF65-F5344CB8AC3E}">
        <p14:creationId xmlns:p14="http://schemas.microsoft.com/office/powerpoint/2010/main" val="1242378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7A862-9279-4152-4982-4946B9E345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857E11-1FD5-87DE-57CE-792B78BFF941}"/>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7A4A195C-1950-F1EF-F3C2-BA0AAA91779A}"/>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E6A190D-920D-5353-7D8D-FEC8B8B070C7}"/>
              </a:ext>
            </a:extLst>
          </p:cNvPr>
          <p:cNvSpPr>
            <a:spLocks noGrp="1"/>
          </p:cNvSpPr>
          <p:nvPr>
            <p:ph type="sldNum" sz="quarter" idx="5"/>
          </p:nvPr>
        </p:nvSpPr>
        <p:spPr/>
        <p:txBody>
          <a:bodyPr/>
          <a:lstStyle/>
          <a:p>
            <a:fld id="{B55CF561-0861-49F7-ADB4-44D0436595CD}" type="slidenum">
              <a:rPr lang="en-GB" smtClean="0"/>
              <a:t>2</a:t>
            </a:fld>
            <a:endParaRPr lang="en-GB" dirty="0"/>
          </a:p>
        </p:txBody>
      </p:sp>
    </p:spTree>
    <p:extLst>
      <p:ext uri="{BB962C8B-B14F-4D97-AF65-F5344CB8AC3E}">
        <p14:creationId xmlns:p14="http://schemas.microsoft.com/office/powerpoint/2010/main" val="2459007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4DE58-8EEE-318F-E3F1-1FC5A81752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DC446-A009-2E02-CA8A-927228B3444D}"/>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876F0D8B-35C6-009A-4F6E-94CCFD60A8E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684A452-9CC3-FBE2-3162-FABEC46C0425}"/>
              </a:ext>
            </a:extLst>
          </p:cNvPr>
          <p:cNvSpPr>
            <a:spLocks noGrp="1"/>
          </p:cNvSpPr>
          <p:nvPr>
            <p:ph type="sldNum" sz="quarter" idx="5"/>
          </p:nvPr>
        </p:nvSpPr>
        <p:spPr/>
        <p:txBody>
          <a:bodyPr/>
          <a:lstStyle/>
          <a:p>
            <a:fld id="{B55CF561-0861-49F7-ADB4-44D0436595CD}" type="slidenum">
              <a:rPr lang="en-GB" smtClean="0"/>
              <a:t>3</a:t>
            </a:fld>
            <a:endParaRPr lang="en-GB" dirty="0"/>
          </a:p>
        </p:txBody>
      </p:sp>
    </p:spTree>
    <p:extLst>
      <p:ext uri="{BB962C8B-B14F-4D97-AF65-F5344CB8AC3E}">
        <p14:creationId xmlns:p14="http://schemas.microsoft.com/office/powerpoint/2010/main" val="4198853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F4203B-3861-3E35-47D4-C94FF4421A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076C9-9D5D-73AC-B3FE-318489171292}"/>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7488496B-556B-8FFA-FC68-2F4AE81C4D3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97BF6B1-E71F-AC87-05A1-FD350FCF3D64}"/>
              </a:ext>
            </a:extLst>
          </p:cNvPr>
          <p:cNvSpPr>
            <a:spLocks noGrp="1"/>
          </p:cNvSpPr>
          <p:nvPr>
            <p:ph type="sldNum" sz="quarter" idx="5"/>
          </p:nvPr>
        </p:nvSpPr>
        <p:spPr/>
        <p:txBody>
          <a:bodyPr/>
          <a:lstStyle/>
          <a:p>
            <a:fld id="{B55CF561-0861-49F7-ADB4-44D0436595CD}" type="slidenum">
              <a:rPr lang="en-GB" smtClean="0"/>
              <a:t>4</a:t>
            </a:fld>
            <a:endParaRPr lang="en-GB" dirty="0"/>
          </a:p>
        </p:txBody>
      </p:sp>
    </p:spTree>
    <p:extLst>
      <p:ext uri="{BB962C8B-B14F-4D97-AF65-F5344CB8AC3E}">
        <p14:creationId xmlns:p14="http://schemas.microsoft.com/office/powerpoint/2010/main" val="1034296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DAFE3C-DF3A-B2CE-84EA-B495E3538E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08BBD9-1EC1-222B-BA63-78B9F6EE55C4}"/>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D722675A-6219-604F-8172-67B6649A17F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05E70838-A498-8FDE-DB12-FB50918DB70F}"/>
              </a:ext>
            </a:extLst>
          </p:cNvPr>
          <p:cNvSpPr>
            <a:spLocks noGrp="1"/>
          </p:cNvSpPr>
          <p:nvPr>
            <p:ph type="sldNum" sz="quarter" idx="5"/>
          </p:nvPr>
        </p:nvSpPr>
        <p:spPr/>
        <p:txBody>
          <a:bodyPr/>
          <a:lstStyle/>
          <a:p>
            <a:fld id="{B55CF561-0861-49F7-ADB4-44D0436595CD}" type="slidenum">
              <a:rPr lang="en-GB" smtClean="0"/>
              <a:t>5</a:t>
            </a:fld>
            <a:endParaRPr lang="en-GB" dirty="0"/>
          </a:p>
        </p:txBody>
      </p:sp>
    </p:spTree>
    <p:extLst>
      <p:ext uri="{BB962C8B-B14F-4D97-AF65-F5344CB8AC3E}">
        <p14:creationId xmlns:p14="http://schemas.microsoft.com/office/powerpoint/2010/main" val="30985361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4F7A0-88C6-8A67-2F23-C5D5E8A7D8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8ED813-EBF1-AD2C-74B3-D0333608B12C}"/>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D5F20CAE-A3A7-59C9-D786-93BCAB289CC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44D25B1-0D02-A9D4-FE8E-6139168F8E84}"/>
              </a:ext>
            </a:extLst>
          </p:cNvPr>
          <p:cNvSpPr>
            <a:spLocks noGrp="1"/>
          </p:cNvSpPr>
          <p:nvPr>
            <p:ph type="sldNum" sz="quarter" idx="5"/>
          </p:nvPr>
        </p:nvSpPr>
        <p:spPr/>
        <p:txBody>
          <a:bodyPr/>
          <a:lstStyle/>
          <a:p>
            <a:fld id="{B55CF561-0861-49F7-ADB4-44D0436595CD}" type="slidenum">
              <a:rPr lang="en-GB" smtClean="0"/>
              <a:t>6</a:t>
            </a:fld>
            <a:endParaRPr lang="en-GB" dirty="0"/>
          </a:p>
        </p:txBody>
      </p:sp>
    </p:spTree>
    <p:extLst>
      <p:ext uri="{BB962C8B-B14F-4D97-AF65-F5344CB8AC3E}">
        <p14:creationId xmlns:p14="http://schemas.microsoft.com/office/powerpoint/2010/main" val="4104283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4F7A0-88C6-8A67-2F23-C5D5E8A7D8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8ED813-EBF1-AD2C-74B3-D0333608B12C}"/>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D5F20CAE-A3A7-59C9-D786-93BCAB289CC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44D25B1-0D02-A9D4-FE8E-6139168F8E84}"/>
              </a:ext>
            </a:extLst>
          </p:cNvPr>
          <p:cNvSpPr>
            <a:spLocks noGrp="1"/>
          </p:cNvSpPr>
          <p:nvPr>
            <p:ph type="sldNum" sz="quarter" idx="5"/>
          </p:nvPr>
        </p:nvSpPr>
        <p:spPr/>
        <p:txBody>
          <a:bodyPr/>
          <a:lstStyle/>
          <a:p>
            <a:fld id="{B55CF561-0861-49F7-ADB4-44D0436595CD}" type="slidenum">
              <a:rPr lang="en-GB" smtClean="0"/>
              <a:t>7</a:t>
            </a:fld>
            <a:endParaRPr lang="en-GB" dirty="0"/>
          </a:p>
        </p:txBody>
      </p:sp>
    </p:spTree>
    <p:extLst>
      <p:ext uri="{BB962C8B-B14F-4D97-AF65-F5344CB8AC3E}">
        <p14:creationId xmlns:p14="http://schemas.microsoft.com/office/powerpoint/2010/main" val="9852689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83BFA2-50D5-F941-7503-1D742E3665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6230D3-D50C-5C0B-36D1-6462CE6C1EDD}"/>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A3387C3D-BC89-ED56-0D4C-D5B0EDA268B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FE881AE-10E7-4CD5-7ACA-EE467DDCEFA4}"/>
              </a:ext>
            </a:extLst>
          </p:cNvPr>
          <p:cNvSpPr>
            <a:spLocks noGrp="1"/>
          </p:cNvSpPr>
          <p:nvPr>
            <p:ph type="sldNum" sz="quarter" idx="5"/>
          </p:nvPr>
        </p:nvSpPr>
        <p:spPr/>
        <p:txBody>
          <a:bodyPr/>
          <a:lstStyle/>
          <a:p>
            <a:fld id="{B55CF561-0861-49F7-ADB4-44D0436595CD}" type="slidenum">
              <a:rPr lang="en-GB" smtClean="0"/>
              <a:t>8</a:t>
            </a:fld>
            <a:endParaRPr lang="en-GB" dirty="0"/>
          </a:p>
        </p:txBody>
      </p:sp>
    </p:spTree>
    <p:extLst>
      <p:ext uri="{BB962C8B-B14F-4D97-AF65-F5344CB8AC3E}">
        <p14:creationId xmlns:p14="http://schemas.microsoft.com/office/powerpoint/2010/main" val="1654832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F3D87-8854-5BA3-F968-B9CD24D21D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34B6EF-3FD5-1C5D-2150-9457E1647BA9}"/>
              </a:ext>
            </a:extLst>
          </p:cNvPr>
          <p:cNvSpPr>
            <a:spLocks noGrp="1" noRot="1" noChangeAspect="1"/>
          </p:cNvSpPr>
          <p:nvPr>
            <p:ph type="sldImg"/>
          </p:nvPr>
        </p:nvSpPr>
        <p:spPr/>
        <p:txBody>
          <a:bodyPr/>
          <a:lstStyle/>
          <a:p>
            <a:endParaRPr lang="en-GB" dirty="0"/>
          </a:p>
        </p:txBody>
      </p:sp>
      <p:sp>
        <p:nvSpPr>
          <p:cNvPr id="3" name="Notes Placeholder 2">
            <a:extLst>
              <a:ext uri="{FF2B5EF4-FFF2-40B4-BE49-F238E27FC236}">
                <a16:creationId xmlns:a16="http://schemas.microsoft.com/office/drawing/2014/main" id="{3E21E648-C071-A979-6C52-8B78E25462D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A18B6B20-6EFB-2448-97D1-0B852CD89844}"/>
              </a:ext>
            </a:extLst>
          </p:cNvPr>
          <p:cNvSpPr>
            <a:spLocks noGrp="1"/>
          </p:cNvSpPr>
          <p:nvPr>
            <p:ph type="sldNum" sz="quarter" idx="5"/>
          </p:nvPr>
        </p:nvSpPr>
        <p:spPr/>
        <p:txBody>
          <a:bodyPr/>
          <a:lstStyle/>
          <a:p>
            <a:fld id="{B55CF561-0861-49F7-ADB4-44D0436595CD}" type="slidenum">
              <a:rPr lang="en-GB" smtClean="0"/>
              <a:t>9</a:t>
            </a:fld>
            <a:endParaRPr lang="en-GB" dirty="0"/>
          </a:p>
        </p:txBody>
      </p:sp>
    </p:spTree>
    <p:extLst>
      <p:ext uri="{BB962C8B-B14F-4D97-AF65-F5344CB8AC3E}">
        <p14:creationId xmlns:p14="http://schemas.microsoft.com/office/powerpoint/2010/main" val="468077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C54A0-C162-8834-EC2A-86302761EC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94C559BD-97F9-CE57-ACE9-C8A8ED02226E}"/>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0808C9-5598-1306-91D7-FB2A440020D2}"/>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5" name="Footer Placeholder 4">
            <a:extLst>
              <a:ext uri="{FF2B5EF4-FFF2-40B4-BE49-F238E27FC236}">
                <a16:creationId xmlns:a16="http://schemas.microsoft.com/office/drawing/2014/main" id="{BE0BA555-43CB-321C-8769-AA1261107B1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529B5F7-446E-AD08-7ABE-51DA1EF58CA1}"/>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672373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AFCB9-63C0-9E43-6B95-806AEB4E64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3BA764-0813-9DFF-635C-103B27E2A4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E4AE334-4D9D-709D-5495-905AEBE18742}"/>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5" name="Footer Placeholder 4">
            <a:extLst>
              <a:ext uri="{FF2B5EF4-FFF2-40B4-BE49-F238E27FC236}">
                <a16:creationId xmlns:a16="http://schemas.microsoft.com/office/drawing/2014/main" id="{9FF7C08F-DEF2-0D05-524C-2A5D21E640E4}"/>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1DD8AE2-D1B7-2018-66E0-15E61C8C2130}"/>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2492473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E03E83-6671-CE57-009C-54D4FBCA10DE}"/>
              </a:ext>
            </a:extLst>
          </p:cNvPr>
          <p:cNvSpPr>
            <a:spLocks noGrp="1"/>
          </p:cNvSpPr>
          <p:nvPr>
            <p:ph type="title" orient="vert"/>
          </p:nvPr>
        </p:nvSpPr>
        <p:spPr>
          <a:xfrm>
            <a:off x="8724901"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55475EB-A5F8-EBAD-1A37-246ADCA6D8A2}"/>
              </a:ext>
            </a:extLst>
          </p:cNvPr>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6718C8-9659-FAC4-93F3-A2C05127F113}"/>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5" name="Footer Placeholder 4">
            <a:extLst>
              <a:ext uri="{FF2B5EF4-FFF2-40B4-BE49-F238E27FC236}">
                <a16:creationId xmlns:a16="http://schemas.microsoft.com/office/drawing/2014/main" id="{692D2FE9-9101-1212-8EA9-FB8EA5117184}"/>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94F23B3-ED19-6881-7DCC-2D313D0ED725}"/>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2663809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15C1D-E407-B488-9CD0-3D63DD57023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022D293-2B93-0AEE-D72F-2644A0C903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10EC4-B302-E49B-90F5-88B83EC5F867}"/>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5" name="Footer Placeholder 4">
            <a:extLst>
              <a:ext uri="{FF2B5EF4-FFF2-40B4-BE49-F238E27FC236}">
                <a16:creationId xmlns:a16="http://schemas.microsoft.com/office/drawing/2014/main" id="{4BA30F5F-70DC-B3E3-6B00-925C89FE76F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9B6B219-9B7D-5B46-5311-E27346538A7C}"/>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1501614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AB0BE-2654-8B32-D640-42060668AA82}"/>
              </a:ext>
            </a:extLst>
          </p:cNvPr>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89D536B-1E9B-1C9F-0811-5AE9438D2C52}"/>
              </a:ext>
            </a:extLst>
          </p:cNvPr>
          <p:cNvSpPr>
            <a:spLocks noGrp="1"/>
          </p:cNvSpPr>
          <p:nvPr>
            <p:ph type="body" idx="1"/>
          </p:nvPr>
        </p:nvSpPr>
        <p:spPr>
          <a:xfrm>
            <a:off x="831851" y="4589465"/>
            <a:ext cx="10515600" cy="1500187"/>
          </a:xfrm>
        </p:spPr>
        <p:txBody>
          <a:bodyPr/>
          <a:lstStyle>
            <a:lvl1pPr marL="0" indent="0">
              <a:buNone/>
              <a:defRPr sz="2400">
                <a:solidFill>
                  <a:schemeClr val="tx1">
                    <a:tint val="82000"/>
                  </a:schemeClr>
                </a:solidFill>
              </a:defRPr>
            </a:lvl1pPr>
            <a:lvl2pPr marL="457189" indent="0">
              <a:buNone/>
              <a:defRPr sz="2000">
                <a:solidFill>
                  <a:schemeClr val="tx1">
                    <a:tint val="82000"/>
                  </a:schemeClr>
                </a:solidFill>
              </a:defRPr>
            </a:lvl2pPr>
            <a:lvl3pPr marL="914377" indent="0">
              <a:buNone/>
              <a:defRPr sz="1800">
                <a:solidFill>
                  <a:schemeClr val="tx1">
                    <a:tint val="82000"/>
                  </a:schemeClr>
                </a:solidFill>
              </a:defRPr>
            </a:lvl3pPr>
            <a:lvl4pPr marL="1371566" indent="0">
              <a:buNone/>
              <a:defRPr sz="1600">
                <a:solidFill>
                  <a:schemeClr val="tx1">
                    <a:tint val="82000"/>
                  </a:schemeClr>
                </a:solidFill>
              </a:defRPr>
            </a:lvl4pPr>
            <a:lvl5pPr marL="1828754" indent="0">
              <a:buNone/>
              <a:defRPr sz="1600">
                <a:solidFill>
                  <a:schemeClr val="tx1">
                    <a:tint val="82000"/>
                  </a:schemeClr>
                </a:solidFill>
              </a:defRPr>
            </a:lvl5pPr>
            <a:lvl6pPr marL="2285943" indent="0">
              <a:buNone/>
              <a:defRPr sz="1600">
                <a:solidFill>
                  <a:schemeClr val="tx1">
                    <a:tint val="82000"/>
                  </a:schemeClr>
                </a:solidFill>
              </a:defRPr>
            </a:lvl6pPr>
            <a:lvl7pPr marL="2743131" indent="0">
              <a:buNone/>
              <a:defRPr sz="1600">
                <a:solidFill>
                  <a:schemeClr val="tx1">
                    <a:tint val="82000"/>
                  </a:schemeClr>
                </a:solidFill>
              </a:defRPr>
            </a:lvl7pPr>
            <a:lvl8pPr marL="3200320" indent="0">
              <a:buNone/>
              <a:defRPr sz="1600">
                <a:solidFill>
                  <a:schemeClr val="tx1">
                    <a:tint val="82000"/>
                  </a:schemeClr>
                </a:solidFill>
              </a:defRPr>
            </a:lvl8pPr>
            <a:lvl9pPr marL="3657509"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567140-154C-DA36-DF13-9CA71A6DAA5D}"/>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5" name="Footer Placeholder 4">
            <a:extLst>
              <a:ext uri="{FF2B5EF4-FFF2-40B4-BE49-F238E27FC236}">
                <a16:creationId xmlns:a16="http://schemas.microsoft.com/office/drawing/2014/main" id="{9A18C279-F3A3-5BB2-EE7A-B0D91F326308}"/>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0A16D18-5F2F-1ACF-6EFC-6743A689CC38}"/>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1469115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D9243-6030-2DE9-C49F-558FCD7B132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0321B99-D195-E74A-6745-F04A7CCA14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5930072-3DE5-8D50-5083-57009F10A1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8845D1B-4E65-D799-4F44-A4D86196791D}"/>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6" name="Footer Placeholder 5">
            <a:extLst>
              <a:ext uri="{FF2B5EF4-FFF2-40B4-BE49-F238E27FC236}">
                <a16:creationId xmlns:a16="http://schemas.microsoft.com/office/drawing/2014/main" id="{E3477EE8-7E5F-B79B-41B8-4BB9E8D1790C}"/>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DBCA20F7-8674-E347-FD69-788BB984137E}"/>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2090306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337D-9343-A466-094A-044DB997CAE3}"/>
              </a:ext>
            </a:extLst>
          </p:cNvPr>
          <p:cNvSpPr>
            <a:spLocks noGrp="1"/>
          </p:cNvSpPr>
          <p:nvPr>
            <p:ph type="title"/>
          </p:nvPr>
        </p:nvSpPr>
        <p:spPr>
          <a:xfrm>
            <a:off x="839788" y="365127"/>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A7DFC9-2EAE-2F63-DA5E-832F4FAB8A87}"/>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1816C33-9FB3-1AE0-92DB-B7F67FABBBB7}"/>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5C026B2-4B96-2815-0536-314301FB942A}"/>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920540-2001-072B-FE69-3AED729D41E2}"/>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38212D-62F3-0F93-F894-1A6CD8A566D2}"/>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8" name="Footer Placeholder 7">
            <a:extLst>
              <a:ext uri="{FF2B5EF4-FFF2-40B4-BE49-F238E27FC236}">
                <a16:creationId xmlns:a16="http://schemas.microsoft.com/office/drawing/2014/main" id="{85022F61-8CFC-6B44-4345-24D426652812}"/>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DC34D12E-0CAD-08CE-EBF6-5625080307BD}"/>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2055056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BF664-95D0-59F7-2EB3-78EA8316349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4A837237-032C-7FD0-74BC-427F454BB516}"/>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4" name="Footer Placeholder 3">
            <a:extLst>
              <a:ext uri="{FF2B5EF4-FFF2-40B4-BE49-F238E27FC236}">
                <a16:creationId xmlns:a16="http://schemas.microsoft.com/office/drawing/2014/main" id="{D97CA37B-C98D-159F-0DDA-24C5DBB8F42E}"/>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77233BE4-0209-ADB9-35CB-476FAA5F76CD}"/>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411214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C58145-57D4-A12A-3552-D7590FAEDD7C}"/>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3" name="Footer Placeholder 2">
            <a:extLst>
              <a:ext uri="{FF2B5EF4-FFF2-40B4-BE49-F238E27FC236}">
                <a16:creationId xmlns:a16="http://schemas.microsoft.com/office/drawing/2014/main" id="{DF157779-312F-686A-4CAE-316F017F3125}"/>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35239E70-567C-4E25-59DB-CD88E03DBAC1}"/>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194130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86D33-70CF-38FB-75BE-289764D525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7EAF71-0B60-CFA6-15F5-7960D51596BE}"/>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2BDCE1E-7304-6BB2-BF4E-D371B30994EF}"/>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0BE6A5-6AE3-22FC-28C3-3E4EC938BB9C}"/>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6" name="Footer Placeholder 5">
            <a:extLst>
              <a:ext uri="{FF2B5EF4-FFF2-40B4-BE49-F238E27FC236}">
                <a16:creationId xmlns:a16="http://schemas.microsoft.com/office/drawing/2014/main" id="{CBC0DCF7-D005-5B6F-E525-26430208D105}"/>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6B436ECA-9D42-72D3-731F-51373C911B54}"/>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2113158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E95315-BBD2-3D19-22CC-35BC7C9A7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EF2156F-8426-D2AF-2154-1BDAE6D8CC98}"/>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GB" dirty="0"/>
          </a:p>
        </p:txBody>
      </p:sp>
      <p:sp>
        <p:nvSpPr>
          <p:cNvPr id="4" name="Text Placeholder 3">
            <a:extLst>
              <a:ext uri="{FF2B5EF4-FFF2-40B4-BE49-F238E27FC236}">
                <a16:creationId xmlns:a16="http://schemas.microsoft.com/office/drawing/2014/main" id="{3607702A-1C8F-381C-66AB-BA079B34DBE1}"/>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9258DF-0521-E5CF-133A-0B7A46BE37AA}"/>
              </a:ext>
            </a:extLst>
          </p:cNvPr>
          <p:cNvSpPr>
            <a:spLocks noGrp="1"/>
          </p:cNvSpPr>
          <p:nvPr>
            <p:ph type="dt" sz="half" idx="10"/>
          </p:nvPr>
        </p:nvSpPr>
        <p:spPr/>
        <p:txBody>
          <a:bodyPr/>
          <a:lstStyle/>
          <a:p>
            <a:fld id="{65D50978-3352-48F2-9F03-1D94A14C6465}" type="datetimeFigureOut">
              <a:rPr lang="en-GB" smtClean="0"/>
              <a:t>09/06/2026</a:t>
            </a:fld>
            <a:endParaRPr lang="en-GB" dirty="0"/>
          </a:p>
        </p:txBody>
      </p:sp>
      <p:sp>
        <p:nvSpPr>
          <p:cNvPr id="6" name="Footer Placeholder 5">
            <a:extLst>
              <a:ext uri="{FF2B5EF4-FFF2-40B4-BE49-F238E27FC236}">
                <a16:creationId xmlns:a16="http://schemas.microsoft.com/office/drawing/2014/main" id="{26C9B3E9-1EC5-355F-3DB0-4F8AAA291BD1}"/>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0B076072-7AAA-FED8-4030-F5730578E398}"/>
              </a:ext>
            </a:extLst>
          </p:cNvPr>
          <p:cNvSpPr>
            <a:spLocks noGrp="1"/>
          </p:cNvSpPr>
          <p:nvPr>
            <p:ph type="sldNum" sz="quarter" idx="12"/>
          </p:nvPr>
        </p:nvSpPr>
        <p:spPr/>
        <p:txBody>
          <a:bodyPr/>
          <a:lstStyle/>
          <a:p>
            <a:fld id="{B8CB7B86-F301-45FD-BB1C-128D4D560BC2}" type="slidenum">
              <a:rPr lang="en-GB" smtClean="0"/>
              <a:t>‹#›</a:t>
            </a:fld>
            <a:endParaRPr lang="en-GB" dirty="0"/>
          </a:p>
        </p:txBody>
      </p:sp>
    </p:spTree>
    <p:extLst>
      <p:ext uri="{BB962C8B-B14F-4D97-AF65-F5344CB8AC3E}">
        <p14:creationId xmlns:p14="http://schemas.microsoft.com/office/powerpoint/2010/main" val="1483382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93FF9F5-F742-1585-81B2-005A4C9F54B9}"/>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0D17DA3-C5DD-30DB-74CB-4BB10A29B1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8AC50D-03FB-4026-4DFA-008054047CEE}"/>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D50978-3352-48F2-9F03-1D94A14C6465}" type="datetimeFigureOut">
              <a:rPr lang="en-GB" smtClean="0"/>
              <a:t>09/06/2026</a:t>
            </a:fld>
            <a:endParaRPr lang="en-GB" dirty="0"/>
          </a:p>
        </p:txBody>
      </p:sp>
      <p:sp>
        <p:nvSpPr>
          <p:cNvPr id="5" name="Footer Placeholder 4">
            <a:extLst>
              <a:ext uri="{FF2B5EF4-FFF2-40B4-BE49-F238E27FC236}">
                <a16:creationId xmlns:a16="http://schemas.microsoft.com/office/drawing/2014/main" id="{9C5634C6-9DEF-2349-17AC-4D3934E7D29B}"/>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dirty="0"/>
          </a:p>
        </p:txBody>
      </p:sp>
      <p:sp>
        <p:nvSpPr>
          <p:cNvPr id="6" name="Slide Number Placeholder 5">
            <a:extLst>
              <a:ext uri="{FF2B5EF4-FFF2-40B4-BE49-F238E27FC236}">
                <a16:creationId xmlns:a16="http://schemas.microsoft.com/office/drawing/2014/main" id="{8BADBF54-1043-9C81-F00F-FF55356015ED}"/>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8CB7B86-F301-45FD-BB1C-128D4D560BC2}" type="slidenum">
              <a:rPr lang="en-GB" smtClean="0"/>
              <a:t>‹#›</a:t>
            </a:fld>
            <a:endParaRPr lang="en-GB" dirty="0"/>
          </a:p>
        </p:txBody>
      </p:sp>
    </p:spTree>
    <p:extLst>
      <p:ext uri="{BB962C8B-B14F-4D97-AF65-F5344CB8AC3E}">
        <p14:creationId xmlns:p14="http://schemas.microsoft.com/office/powerpoint/2010/main" val="1914732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png"/><Relationship Id="rId7" Type="http://schemas.openxmlformats.org/officeDocument/2006/relationships/diagramQuickStyle" Target="../diagrams/quickStyle1.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7.svg"/><Relationship Id="rId9" Type="http://schemas.microsoft.com/office/2007/relationships/diagramDrawing" Target="../diagrams/drawing1.xml"/></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5.png"/><Relationship Id="rId7" Type="http://schemas.openxmlformats.org/officeDocument/2006/relationships/diagramQuickStyle" Target="../diagrams/quickStyle2.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7.svg"/><Relationship Id="rId9" Type="http://schemas.microsoft.com/office/2007/relationships/diagramDrawing" Target="../diagrams/drawing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sv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606871B-8AD6-FD99-33C1-147B7F603A8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2BC39AF-99E4-CDD1-EDC2-3F50FB934D31}"/>
              </a:ext>
            </a:extLst>
          </p:cNvPr>
          <p:cNvSpPr txBox="1"/>
          <p:nvPr/>
        </p:nvSpPr>
        <p:spPr>
          <a:xfrm>
            <a:off x="468631" y="1128968"/>
            <a:ext cx="5806440" cy="1323439"/>
          </a:xfrm>
          <a:prstGeom prst="rect">
            <a:avLst/>
          </a:prstGeom>
          <a:noFill/>
        </p:spPr>
        <p:txBody>
          <a:bodyPr wrap="square" rtlCol="0">
            <a:spAutoFit/>
          </a:bodyPr>
          <a:lstStyle/>
          <a:p>
            <a:r>
              <a:rPr lang="en-GB" sz="4000" b="1" dirty="0">
                <a:solidFill>
                  <a:schemeClr val="bg1"/>
                </a:solidFill>
                <a:latin typeface="Segoe UI Black" panose="020B0A02040204020203" pitchFamily="34" charset="0"/>
                <a:ea typeface="Segoe UI Black" panose="020B0A02040204020203" pitchFamily="34" charset="0"/>
              </a:rPr>
              <a:t>Lesson 4:</a:t>
            </a:r>
          </a:p>
          <a:p>
            <a:r>
              <a:rPr lang="en-GB" sz="4000" b="1" dirty="0">
                <a:solidFill>
                  <a:schemeClr val="bg1"/>
                </a:solidFill>
                <a:latin typeface="Segoe UI Black" panose="020B0A02040204020203" pitchFamily="34" charset="0"/>
                <a:ea typeface="Segoe UI Black" panose="020B0A02040204020203" pitchFamily="34" charset="0"/>
              </a:rPr>
              <a:t>Algorithmic thinking</a:t>
            </a:r>
          </a:p>
        </p:txBody>
      </p:sp>
      <p:sp>
        <p:nvSpPr>
          <p:cNvPr id="5" name="TextBox 4">
            <a:extLst>
              <a:ext uri="{FF2B5EF4-FFF2-40B4-BE49-F238E27FC236}">
                <a16:creationId xmlns:a16="http://schemas.microsoft.com/office/drawing/2014/main" id="{424C083F-C106-A635-ACA5-16B7224E4069}"/>
              </a:ext>
            </a:extLst>
          </p:cNvPr>
          <p:cNvSpPr txBox="1"/>
          <p:nvPr/>
        </p:nvSpPr>
        <p:spPr>
          <a:xfrm>
            <a:off x="468631" y="4713376"/>
            <a:ext cx="5806440" cy="1323439"/>
          </a:xfrm>
          <a:prstGeom prst="rect">
            <a:avLst/>
          </a:prstGeom>
          <a:noFill/>
        </p:spPr>
        <p:txBody>
          <a:bodyPr wrap="square" rtlCol="0">
            <a:spAutoFit/>
          </a:bodyPr>
          <a:lstStyle/>
          <a:p>
            <a:r>
              <a:rPr lang="en-GB" sz="2000" dirty="0">
                <a:solidFill>
                  <a:schemeClr val="bg1"/>
                </a:solidFill>
                <a:latin typeface="Segoe UI Black" panose="020B0A02040204020203" pitchFamily="34" charset="0"/>
                <a:ea typeface="Segoe UI Black" panose="020B0A02040204020203" pitchFamily="34" charset="0"/>
              </a:rPr>
              <a:t>Course: OCR GCSE Computer Science (J277)</a:t>
            </a:r>
          </a:p>
          <a:p>
            <a:endParaRPr lang="en-GB" sz="2000" dirty="0">
              <a:solidFill>
                <a:schemeClr val="bg1"/>
              </a:solidFill>
              <a:latin typeface="Segoe UI Black" panose="020B0A02040204020203" pitchFamily="34" charset="0"/>
              <a:ea typeface="Segoe UI Black" panose="020B0A02040204020203" pitchFamily="34" charset="0"/>
            </a:endParaRPr>
          </a:p>
          <a:p>
            <a:r>
              <a:rPr lang="en-GB" sz="2000" dirty="0">
                <a:solidFill>
                  <a:schemeClr val="bg1"/>
                </a:solidFill>
                <a:latin typeface="Segoe UI Black" panose="020B0A02040204020203" pitchFamily="34" charset="0"/>
                <a:ea typeface="Segoe UI Black" panose="020B0A02040204020203" pitchFamily="34" charset="0"/>
              </a:rPr>
              <a:t>Unit 2 – Computational thinking, algorithms and programming</a:t>
            </a:r>
          </a:p>
        </p:txBody>
      </p:sp>
      <p:pic>
        <p:nvPicPr>
          <p:cNvPr id="3" name="Picture 2">
            <a:extLst>
              <a:ext uri="{FF2B5EF4-FFF2-40B4-BE49-F238E27FC236}">
                <a16:creationId xmlns:a16="http://schemas.microsoft.com/office/drawing/2014/main" id="{BF865ECE-19F7-E001-D185-EE0CACF894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9402" y="-564826"/>
            <a:ext cx="5754052" cy="5754052"/>
          </a:xfrm>
          <a:prstGeom prst="rect">
            <a:avLst/>
          </a:prstGeom>
        </p:spPr>
      </p:pic>
      <p:pic>
        <p:nvPicPr>
          <p:cNvPr id="2" name="Picture 1" descr="A white text on a black background&#10;&#10;Description automatically generated">
            <a:extLst>
              <a:ext uri="{FF2B5EF4-FFF2-40B4-BE49-F238E27FC236}">
                <a16:creationId xmlns:a16="http://schemas.microsoft.com/office/drawing/2014/main" id="{A98DE7AA-1A48-4BCA-63AC-B8DF426A70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078" y="6229355"/>
            <a:ext cx="1013709" cy="536439"/>
          </a:xfrm>
          <a:prstGeom prst="rect">
            <a:avLst/>
          </a:prstGeom>
        </p:spPr>
      </p:pic>
      <p:sp>
        <p:nvSpPr>
          <p:cNvPr id="6" name="TextBox 5">
            <a:extLst>
              <a:ext uri="{FF2B5EF4-FFF2-40B4-BE49-F238E27FC236}">
                <a16:creationId xmlns:a16="http://schemas.microsoft.com/office/drawing/2014/main" id="{453B9582-FFD5-4272-066B-E172760A6493}"/>
              </a:ext>
            </a:extLst>
          </p:cNvPr>
          <p:cNvSpPr txBox="1"/>
          <p:nvPr/>
        </p:nvSpPr>
        <p:spPr>
          <a:xfrm>
            <a:off x="8602700" y="6332499"/>
            <a:ext cx="3230525" cy="369332"/>
          </a:xfrm>
          <a:prstGeom prst="rect">
            <a:avLst/>
          </a:prstGeom>
          <a:noFill/>
        </p:spPr>
        <p:txBody>
          <a:bodyPr wrap="square" rtlCol="0">
            <a:spAutoFit/>
          </a:bodyPr>
          <a:lstStyle/>
          <a:p>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www.mysimplyteach.co.uk</a:t>
            </a:r>
          </a:p>
        </p:txBody>
      </p:sp>
      <p:sp>
        <p:nvSpPr>
          <p:cNvPr id="7" name="TextBox 6">
            <a:extLst>
              <a:ext uri="{FF2B5EF4-FFF2-40B4-BE49-F238E27FC236}">
                <a16:creationId xmlns:a16="http://schemas.microsoft.com/office/drawing/2014/main" id="{E84EB781-673C-71F6-3861-BDEADF23F188}"/>
              </a:ext>
            </a:extLst>
          </p:cNvPr>
          <p:cNvSpPr txBox="1"/>
          <p:nvPr/>
        </p:nvSpPr>
        <p:spPr>
          <a:xfrm>
            <a:off x="3791393" y="6361188"/>
            <a:ext cx="4104240" cy="369332"/>
          </a:xfrm>
          <a:prstGeom prst="rect">
            <a:avLst/>
          </a:prstGeom>
          <a:noFill/>
        </p:spPr>
        <p:txBody>
          <a:bodyPr wrap="square" rtlCol="0">
            <a:spAutoFit/>
          </a:bodyPr>
          <a:lstStyle/>
          <a:p>
            <a:pPr algn="ctr"/>
            <a:r>
              <a:rPr lang="en-GB" dirty="0">
                <a:solidFill>
                  <a:schemeClr val="bg1"/>
                </a:solidFill>
                <a:latin typeface="Segoe UI Variable Display Semib" pitchFamily="2" charset="0"/>
                <a:ea typeface="ADLaM Display" panose="02010000000000000000" pitchFamily="2" charset="0"/>
                <a:cs typeface="ADLaM Display" panose="02010000000000000000" pitchFamily="2" charset="0"/>
              </a:rPr>
              <a:t>© SIMPLY TEACH 2026</a:t>
            </a:r>
          </a:p>
        </p:txBody>
      </p:sp>
      <p:pic>
        <p:nvPicPr>
          <p:cNvPr id="8" name="Picture 2" descr="Facebook Logos PNG images free download">
            <a:extLst>
              <a:ext uri="{FF2B5EF4-FFF2-40B4-BE49-F238E27FC236}">
                <a16:creationId xmlns:a16="http://schemas.microsoft.com/office/drawing/2014/main" id="{1D8D03C8-8EB5-9019-2A1E-6E7999BEBB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626775" y="6332499"/>
            <a:ext cx="412899" cy="41289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18811ACD-639A-CC7F-7D6C-5D1D8B5BEA5B}"/>
              </a:ext>
            </a:extLst>
          </p:cNvPr>
          <p:cNvSpPr/>
          <p:nvPr/>
        </p:nvSpPr>
        <p:spPr>
          <a:xfrm>
            <a:off x="560069" y="5109209"/>
            <a:ext cx="5246371" cy="8001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28" name="Picture 4" descr="Computer Science Icon Style 21665772 Vector Art at Vecteezy">
            <a:extLst>
              <a:ext uri="{FF2B5EF4-FFF2-40B4-BE49-F238E27FC236}">
                <a16:creationId xmlns:a16="http://schemas.microsoft.com/office/drawing/2014/main" id="{2BA9753A-253A-487D-3EAC-89E5327B3EE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97903" y="1588764"/>
            <a:ext cx="2254857" cy="1954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6741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CD88B-EED6-E767-01A8-F7ED7A10A5E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BF51D25-56D9-84A1-D3FE-DFCC7B272837}"/>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Trace tables</a:t>
            </a:r>
          </a:p>
        </p:txBody>
      </p:sp>
      <p:sp>
        <p:nvSpPr>
          <p:cNvPr id="4" name="Rectangle 3">
            <a:extLst>
              <a:ext uri="{FF2B5EF4-FFF2-40B4-BE49-F238E27FC236}">
                <a16:creationId xmlns:a16="http://schemas.microsoft.com/office/drawing/2014/main" id="{A349EDDE-EBE7-1C8D-909F-98C80CC9331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695E08CF-9721-430E-1E3F-6781236FCA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71F4FF05-8A0E-BFA6-48DD-1724061A389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E7F1CC99-C26E-37BE-34F9-10A86CA2FC93}"/>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Q3 of Task 1 </a:t>
            </a:r>
            <a:r>
              <a:rPr lang="en-GB" dirty="0">
                <a:latin typeface="Segoe UI Variable Text" pitchFamily="2" charset="0"/>
              </a:rPr>
              <a:t>in the student workbook.</a:t>
            </a:r>
            <a:endParaRPr lang="en-GB" dirty="0"/>
          </a:p>
        </p:txBody>
      </p:sp>
      <p:sp>
        <p:nvSpPr>
          <p:cNvPr id="2" name="TextBox 1">
            <a:extLst>
              <a:ext uri="{FF2B5EF4-FFF2-40B4-BE49-F238E27FC236}">
                <a16:creationId xmlns:a16="http://schemas.microsoft.com/office/drawing/2014/main" id="{5D173AEB-F670-E2E7-B40A-DF3E791BAC3D}"/>
              </a:ext>
            </a:extLst>
          </p:cNvPr>
          <p:cNvSpPr txBox="1"/>
          <p:nvPr/>
        </p:nvSpPr>
        <p:spPr>
          <a:xfrm>
            <a:off x="176790" y="1134457"/>
            <a:ext cx="4099935" cy="1938992"/>
          </a:xfrm>
          <a:prstGeom prst="rect">
            <a:avLst/>
          </a:prstGeom>
          <a:noFill/>
        </p:spPr>
        <p:txBody>
          <a:bodyPr wrap="square">
            <a:spAutoFit/>
          </a:bodyPr>
          <a:lstStyle/>
          <a:p>
            <a:r>
              <a:rPr lang="en-GB" sz="2400" b="1" dirty="0">
                <a:latin typeface="Segoe UI Variable Text" pitchFamily="2" charset="0"/>
              </a:rPr>
              <a:t>What is meant by a trace table?</a:t>
            </a:r>
          </a:p>
          <a:p>
            <a:endParaRPr lang="en-GB" dirty="0">
              <a:latin typeface="Segoe UI Variable Text" pitchFamily="2" charset="0"/>
            </a:endParaRPr>
          </a:p>
          <a:p>
            <a:r>
              <a:rPr lang="en-GB" dirty="0">
                <a:latin typeface="Segoe UI Variable Text" pitchFamily="2" charset="0"/>
              </a:rPr>
              <a:t>A </a:t>
            </a:r>
            <a:r>
              <a:rPr lang="en-GB" b="1" dirty="0">
                <a:latin typeface="Segoe UI Variable Text" pitchFamily="2" charset="0"/>
              </a:rPr>
              <a:t>trace table</a:t>
            </a:r>
            <a:r>
              <a:rPr lang="en-GB" dirty="0">
                <a:latin typeface="Segoe UI Variable Text" pitchFamily="2" charset="0"/>
              </a:rPr>
              <a:t> is a table used to track how the values of variables change as a program runs.</a:t>
            </a:r>
          </a:p>
        </p:txBody>
      </p:sp>
      <p:sp>
        <p:nvSpPr>
          <p:cNvPr id="6" name="TextBox 5">
            <a:extLst>
              <a:ext uri="{FF2B5EF4-FFF2-40B4-BE49-F238E27FC236}">
                <a16:creationId xmlns:a16="http://schemas.microsoft.com/office/drawing/2014/main" id="{0BF5D0E6-60B7-CF59-3FCE-11457BD61484}"/>
              </a:ext>
            </a:extLst>
          </p:cNvPr>
          <p:cNvSpPr txBox="1"/>
          <p:nvPr/>
        </p:nvSpPr>
        <p:spPr>
          <a:xfrm>
            <a:off x="224790" y="3242636"/>
            <a:ext cx="2633086" cy="369332"/>
          </a:xfrm>
          <a:prstGeom prst="rect">
            <a:avLst/>
          </a:prstGeom>
          <a:noFill/>
        </p:spPr>
        <p:txBody>
          <a:bodyPr wrap="square">
            <a:spAutoFit/>
          </a:bodyPr>
          <a:lstStyle/>
          <a:p>
            <a:r>
              <a:rPr lang="en-GB" b="1" dirty="0">
                <a:latin typeface="Segoe UI Variable Text" pitchFamily="2" charset="0"/>
              </a:rPr>
              <a:t>Why are they used?</a:t>
            </a:r>
          </a:p>
        </p:txBody>
      </p:sp>
      <p:sp>
        <p:nvSpPr>
          <p:cNvPr id="8" name="TextBox 7">
            <a:extLst>
              <a:ext uri="{FF2B5EF4-FFF2-40B4-BE49-F238E27FC236}">
                <a16:creationId xmlns:a16="http://schemas.microsoft.com/office/drawing/2014/main" id="{407D87C5-BDF2-11DB-4088-51A7753D93C9}"/>
              </a:ext>
            </a:extLst>
          </p:cNvPr>
          <p:cNvSpPr txBox="1"/>
          <p:nvPr/>
        </p:nvSpPr>
        <p:spPr>
          <a:xfrm>
            <a:off x="224790" y="3848344"/>
            <a:ext cx="2708910" cy="2452851"/>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It helps programmers:</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Follow the logic of a program step by step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Find mistakes in algorithms </a:t>
            </a:r>
          </a:p>
          <a:p>
            <a:pPr marL="342900" lvl="0" indent="-342900">
              <a:lnSpc>
                <a:spcPct val="107000"/>
              </a:lnSpc>
              <a:spcAft>
                <a:spcPts val="800"/>
              </a:spcAft>
              <a:buSzPts val="1000"/>
              <a:buFont typeface="Symbol" panose="05050102010706020507" pitchFamily="18" charset="2"/>
              <a:buChar char=""/>
              <a:tabLst>
                <a:tab pos="457200" algn="l"/>
              </a:tabLst>
            </a:pPr>
            <a:r>
              <a:rPr lang="en-GB" sz="1800" dirty="0">
                <a:effectLst/>
                <a:latin typeface="Segoe UI Variable Text" pitchFamily="2" charset="0"/>
                <a:ea typeface="Aptos" panose="020B0004020202020204" pitchFamily="34" charset="0"/>
                <a:cs typeface="Times New Roman" panose="02020603050405020304" pitchFamily="18" charset="0"/>
              </a:rPr>
              <a:t>Predict outputs before running code </a:t>
            </a:r>
            <a:endParaRPr lang="en-GB" dirty="0">
              <a:latin typeface="Segoe UI Variable Text" pitchFamily="2" charset="0"/>
            </a:endParaRPr>
          </a:p>
        </p:txBody>
      </p:sp>
      <p:cxnSp>
        <p:nvCxnSpPr>
          <p:cNvPr id="9" name="Straight Connector 8">
            <a:extLst>
              <a:ext uri="{FF2B5EF4-FFF2-40B4-BE49-F238E27FC236}">
                <a16:creationId xmlns:a16="http://schemas.microsoft.com/office/drawing/2014/main" id="{D8445C4E-BE14-D6C0-FC65-10613BD3A928}"/>
              </a:ext>
            </a:extLst>
          </p:cNvPr>
          <p:cNvCxnSpPr/>
          <p:nvPr/>
        </p:nvCxnSpPr>
        <p:spPr>
          <a:xfrm>
            <a:off x="4360525" y="1134457"/>
            <a:ext cx="0" cy="555209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85B6DCD0-7F50-25CB-ED83-438B0B6014E4}"/>
              </a:ext>
            </a:extLst>
          </p:cNvPr>
          <p:cNvSpPr txBox="1"/>
          <p:nvPr/>
        </p:nvSpPr>
        <p:spPr>
          <a:xfrm>
            <a:off x="4766808" y="1874359"/>
            <a:ext cx="3796166" cy="2430281"/>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Pseudocode</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p>
            <a:pPr>
              <a:buNone/>
            </a:pPr>
            <a:r>
              <a:rPr lang="en-GB" sz="1800" dirty="0">
                <a:effectLst/>
                <a:latin typeface="Courier New" panose="02070309020205020404" pitchFamily="49" charset="0"/>
                <a:ea typeface="Aptos" panose="020B0004020202020204" pitchFamily="34" charset="0"/>
                <a:cs typeface="Courier New" panose="02070309020205020404" pitchFamily="49" charset="0"/>
              </a:rPr>
              <a:t>total = 0</a:t>
            </a:r>
            <a:br>
              <a:rPr lang="en-GB" sz="1800" dirty="0">
                <a:effectLst/>
                <a:latin typeface="Courier New" panose="02070309020205020404" pitchFamily="49" charset="0"/>
                <a:ea typeface="Aptos" panose="020B0004020202020204" pitchFamily="34" charset="0"/>
                <a:cs typeface="Courier New" panose="02070309020205020404" pitchFamily="49" charset="0"/>
              </a:rPr>
            </a:br>
            <a:br>
              <a:rPr lang="en-GB" sz="1800" dirty="0">
                <a:effectLst/>
                <a:latin typeface="Courier New" panose="02070309020205020404" pitchFamily="49" charset="0"/>
                <a:ea typeface="Aptos" panose="020B0004020202020204" pitchFamily="34" charset="0"/>
                <a:cs typeface="Courier New" panose="02070309020205020404" pitchFamily="49" charset="0"/>
              </a:rPr>
            </a:br>
            <a:r>
              <a:rPr lang="en-GB" sz="1800" dirty="0">
                <a:effectLst/>
                <a:latin typeface="Courier New" panose="02070309020205020404" pitchFamily="49" charset="0"/>
                <a:ea typeface="Aptos" panose="020B0004020202020204" pitchFamily="34" charset="0"/>
                <a:cs typeface="Courier New" panose="02070309020205020404" pitchFamily="49" charset="0"/>
              </a:rPr>
              <a:t>FOR count = 1 TO 3</a:t>
            </a:r>
            <a:br>
              <a:rPr lang="en-GB" sz="1800" dirty="0">
                <a:effectLst/>
                <a:latin typeface="Courier New" panose="02070309020205020404" pitchFamily="49" charset="0"/>
                <a:ea typeface="Aptos" panose="020B0004020202020204" pitchFamily="34" charset="0"/>
                <a:cs typeface="Courier New" panose="02070309020205020404" pitchFamily="49" charset="0"/>
              </a:rPr>
            </a:br>
            <a:r>
              <a:rPr lang="en-GB" sz="1800" dirty="0">
                <a:effectLst/>
                <a:latin typeface="Courier New" panose="02070309020205020404" pitchFamily="49" charset="0"/>
                <a:ea typeface="Aptos" panose="020B0004020202020204" pitchFamily="34" charset="0"/>
                <a:cs typeface="Courier New" panose="02070309020205020404" pitchFamily="49" charset="0"/>
              </a:rPr>
              <a:t>    total = total + count</a:t>
            </a:r>
            <a:br>
              <a:rPr lang="en-GB" sz="1800" dirty="0">
                <a:effectLst/>
                <a:latin typeface="Courier New" panose="02070309020205020404" pitchFamily="49" charset="0"/>
                <a:ea typeface="Aptos" panose="020B0004020202020204" pitchFamily="34" charset="0"/>
                <a:cs typeface="Courier New" panose="02070309020205020404" pitchFamily="49" charset="0"/>
              </a:rPr>
            </a:br>
            <a:r>
              <a:rPr lang="en-GB" sz="1800" dirty="0">
                <a:effectLst/>
                <a:latin typeface="Courier New" panose="02070309020205020404" pitchFamily="49" charset="0"/>
                <a:ea typeface="Aptos" panose="020B0004020202020204" pitchFamily="34" charset="0"/>
                <a:cs typeface="Courier New" panose="02070309020205020404" pitchFamily="49" charset="0"/>
              </a:rPr>
              <a:t>NEXT count</a:t>
            </a:r>
            <a:br>
              <a:rPr lang="en-GB" sz="1800" dirty="0">
                <a:effectLst/>
                <a:latin typeface="Courier New" panose="02070309020205020404" pitchFamily="49" charset="0"/>
                <a:ea typeface="Aptos" panose="020B0004020202020204" pitchFamily="34" charset="0"/>
                <a:cs typeface="Courier New" panose="02070309020205020404" pitchFamily="49" charset="0"/>
              </a:rPr>
            </a:br>
            <a:br>
              <a:rPr lang="en-GB" sz="1800" dirty="0">
                <a:effectLst/>
                <a:latin typeface="Courier New" panose="02070309020205020404" pitchFamily="49" charset="0"/>
                <a:ea typeface="Aptos" panose="020B0004020202020204" pitchFamily="34" charset="0"/>
                <a:cs typeface="Courier New" panose="02070309020205020404" pitchFamily="49" charset="0"/>
              </a:rPr>
            </a:br>
            <a:r>
              <a:rPr lang="en-GB" sz="1800" dirty="0">
                <a:effectLst/>
                <a:latin typeface="Courier New" panose="02070309020205020404" pitchFamily="49" charset="0"/>
                <a:ea typeface="Aptos" panose="020B0004020202020204" pitchFamily="34" charset="0"/>
                <a:cs typeface="Courier New" panose="02070309020205020404" pitchFamily="49" charset="0"/>
              </a:rPr>
              <a:t>OUTPUT total</a:t>
            </a:r>
            <a:endParaRPr lang="en-GB" dirty="0">
              <a:latin typeface="Courier New" panose="02070309020205020404" pitchFamily="49" charset="0"/>
              <a:cs typeface="Courier New" panose="02070309020205020404" pitchFamily="49" charset="0"/>
            </a:endParaRPr>
          </a:p>
        </p:txBody>
      </p:sp>
      <p:graphicFrame>
        <p:nvGraphicFramePr>
          <p:cNvPr id="14" name="Table 13">
            <a:extLst>
              <a:ext uri="{FF2B5EF4-FFF2-40B4-BE49-F238E27FC236}">
                <a16:creationId xmlns:a16="http://schemas.microsoft.com/office/drawing/2014/main" id="{873A0C23-C41B-6AB6-8096-E97C2C3DBC1A}"/>
              </a:ext>
            </a:extLst>
          </p:cNvPr>
          <p:cNvGraphicFramePr>
            <a:graphicFrameLocks noGrp="1"/>
          </p:cNvGraphicFramePr>
          <p:nvPr>
            <p:extLst>
              <p:ext uri="{D42A27DB-BD31-4B8C-83A1-F6EECF244321}">
                <p14:modId xmlns:p14="http://schemas.microsoft.com/office/powerpoint/2010/main" val="4055675430"/>
              </p:ext>
            </p:extLst>
          </p:nvPr>
        </p:nvGraphicFramePr>
        <p:xfrm>
          <a:off x="8896349" y="2315183"/>
          <a:ext cx="2447926" cy="2266456"/>
        </p:xfrm>
        <a:graphic>
          <a:graphicData uri="http://schemas.openxmlformats.org/drawingml/2006/table">
            <a:tbl>
              <a:tblPr firstRow="1" firstCol="1" bandRow="1">
                <a:tableStyleId>{5940675A-B579-460E-94D1-54222C63F5DA}</a:tableStyleId>
              </a:tblPr>
              <a:tblGrid>
                <a:gridCol w="1223963">
                  <a:extLst>
                    <a:ext uri="{9D8B030D-6E8A-4147-A177-3AD203B41FA5}">
                      <a16:colId xmlns:a16="http://schemas.microsoft.com/office/drawing/2014/main" val="4120024464"/>
                    </a:ext>
                  </a:extLst>
                </a:gridCol>
                <a:gridCol w="1223963">
                  <a:extLst>
                    <a:ext uri="{9D8B030D-6E8A-4147-A177-3AD203B41FA5}">
                      <a16:colId xmlns:a16="http://schemas.microsoft.com/office/drawing/2014/main" val="111641706"/>
                    </a:ext>
                  </a:extLst>
                </a:gridCol>
              </a:tblGrid>
              <a:tr h="566614">
                <a:tc>
                  <a:txBody>
                    <a:bodyPr/>
                    <a:lstStyle/>
                    <a:p>
                      <a:pPr algn="ctr">
                        <a:lnSpc>
                          <a:spcPct val="107000"/>
                        </a:lnSpc>
                        <a:spcAft>
                          <a:spcPts val="800"/>
                        </a:spcAft>
                        <a:buNone/>
                      </a:pPr>
                      <a:r>
                        <a:rPr lang="en-GB" sz="1800" b="1" kern="100" dirty="0">
                          <a:effectLst/>
                          <a:latin typeface="Segoe UI Variable Text" pitchFamily="2" charset="0"/>
                        </a:rPr>
                        <a:t>count</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bg1">
                        <a:lumMod val="95000"/>
                      </a:schemeClr>
                    </a:solidFill>
                  </a:tcPr>
                </a:tc>
                <a:tc>
                  <a:txBody>
                    <a:bodyPr/>
                    <a:lstStyle/>
                    <a:p>
                      <a:pPr algn="ctr">
                        <a:lnSpc>
                          <a:spcPct val="107000"/>
                        </a:lnSpc>
                        <a:spcAft>
                          <a:spcPts val="800"/>
                        </a:spcAft>
                        <a:buNone/>
                      </a:pPr>
                      <a:r>
                        <a:rPr lang="en-GB" sz="1800" b="1" kern="100" dirty="0">
                          <a:effectLst/>
                          <a:latin typeface="Segoe UI Variable Text" pitchFamily="2" charset="0"/>
                        </a:rPr>
                        <a:t>total</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bg1">
                        <a:lumMod val="95000"/>
                      </a:schemeClr>
                    </a:solidFill>
                  </a:tcPr>
                </a:tc>
                <a:extLst>
                  <a:ext uri="{0D108BD9-81ED-4DB2-BD59-A6C34878D82A}">
                    <a16:rowId xmlns:a16="http://schemas.microsoft.com/office/drawing/2014/main" val="1186627934"/>
                  </a:ext>
                </a:extLst>
              </a:tr>
              <a:tr h="566614">
                <a:tc>
                  <a:txBody>
                    <a:bodyPr/>
                    <a:lstStyle/>
                    <a:p>
                      <a:pPr algn="ctr">
                        <a:lnSpc>
                          <a:spcPct val="107000"/>
                        </a:lnSpc>
                        <a:spcAft>
                          <a:spcPts val="800"/>
                        </a:spcAft>
                        <a:buNone/>
                      </a:pPr>
                      <a:r>
                        <a:rPr lang="en-GB" sz="1800" kern="100" dirty="0">
                          <a:effectLst/>
                          <a:latin typeface="Segoe UI Variable Text" pitchFamily="2" charset="0"/>
                        </a:rPr>
                        <a:t>1</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rPr>
                        <a:t>1</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accent2">
                        <a:lumMod val="20000"/>
                        <a:lumOff val="80000"/>
                      </a:schemeClr>
                    </a:solidFill>
                  </a:tcPr>
                </a:tc>
                <a:extLst>
                  <a:ext uri="{0D108BD9-81ED-4DB2-BD59-A6C34878D82A}">
                    <a16:rowId xmlns:a16="http://schemas.microsoft.com/office/drawing/2014/main" val="2146587516"/>
                  </a:ext>
                </a:extLst>
              </a:tr>
              <a:tr h="566614">
                <a:tc>
                  <a:txBody>
                    <a:bodyPr/>
                    <a:lstStyle/>
                    <a:p>
                      <a:pPr algn="ctr">
                        <a:lnSpc>
                          <a:spcPct val="107000"/>
                        </a:lnSpc>
                        <a:spcAft>
                          <a:spcPts val="800"/>
                        </a:spcAft>
                        <a:buNone/>
                      </a:pPr>
                      <a:r>
                        <a:rPr lang="en-GB" sz="1800" kern="100">
                          <a:effectLst/>
                          <a:latin typeface="Segoe UI Variable Text" pitchFamily="2" charset="0"/>
                        </a:rPr>
                        <a:t>2</a:t>
                      </a:r>
                      <a:endParaRPr lang="en-GB" sz="18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3</a:t>
                      </a:r>
                    </a:p>
                  </a:txBody>
                  <a:tcPr marL="9525" marR="9525" marT="9525" marB="9525" anchor="ctr">
                    <a:solidFill>
                      <a:schemeClr val="accent2">
                        <a:lumMod val="20000"/>
                        <a:lumOff val="80000"/>
                      </a:schemeClr>
                    </a:solidFill>
                  </a:tcPr>
                </a:tc>
                <a:extLst>
                  <a:ext uri="{0D108BD9-81ED-4DB2-BD59-A6C34878D82A}">
                    <a16:rowId xmlns:a16="http://schemas.microsoft.com/office/drawing/2014/main" val="2825346701"/>
                  </a:ext>
                </a:extLst>
              </a:tr>
              <a:tr h="566614">
                <a:tc>
                  <a:txBody>
                    <a:bodyPr/>
                    <a:lstStyle/>
                    <a:p>
                      <a:pPr algn="ctr">
                        <a:lnSpc>
                          <a:spcPct val="107000"/>
                        </a:lnSpc>
                        <a:spcAft>
                          <a:spcPts val="800"/>
                        </a:spcAft>
                        <a:buNone/>
                      </a:pPr>
                      <a:r>
                        <a:rPr lang="en-GB" sz="1800" kern="100">
                          <a:effectLst/>
                          <a:latin typeface="Segoe UI Variable Text" pitchFamily="2" charset="0"/>
                        </a:rPr>
                        <a:t>3</a:t>
                      </a:r>
                      <a:endParaRPr lang="en-GB" sz="18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6</a:t>
                      </a:r>
                    </a:p>
                  </a:txBody>
                  <a:tcPr marL="9525" marR="9525" marT="9525" marB="9525" anchor="ctr">
                    <a:solidFill>
                      <a:schemeClr val="accent2">
                        <a:lumMod val="20000"/>
                        <a:lumOff val="80000"/>
                      </a:schemeClr>
                    </a:solidFill>
                  </a:tcPr>
                </a:tc>
                <a:extLst>
                  <a:ext uri="{0D108BD9-81ED-4DB2-BD59-A6C34878D82A}">
                    <a16:rowId xmlns:a16="http://schemas.microsoft.com/office/drawing/2014/main" val="474200863"/>
                  </a:ext>
                </a:extLst>
              </a:tr>
            </a:tbl>
          </a:graphicData>
        </a:graphic>
      </p:graphicFrame>
      <p:sp>
        <p:nvSpPr>
          <p:cNvPr id="19" name="TextBox 18">
            <a:extLst>
              <a:ext uri="{FF2B5EF4-FFF2-40B4-BE49-F238E27FC236}">
                <a16:creationId xmlns:a16="http://schemas.microsoft.com/office/drawing/2014/main" id="{397E5DEA-BC7F-A22F-0CDA-9F1766D3E55A}"/>
              </a:ext>
            </a:extLst>
          </p:cNvPr>
          <p:cNvSpPr txBox="1"/>
          <p:nvPr/>
        </p:nvSpPr>
        <p:spPr>
          <a:xfrm>
            <a:off x="8829016" y="1839385"/>
            <a:ext cx="2582592" cy="369333"/>
          </a:xfrm>
          <a:prstGeom prst="rect">
            <a:avLst/>
          </a:prstGeom>
          <a:no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Trace Table</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p:txBody>
      </p:sp>
      <p:sp>
        <p:nvSpPr>
          <p:cNvPr id="21" name="TextBox 20">
            <a:extLst>
              <a:ext uri="{FF2B5EF4-FFF2-40B4-BE49-F238E27FC236}">
                <a16:creationId xmlns:a16="http://schemas.microsoft.com/office/drawing/2014/main" id="{E55BF38C-6DEE-1BC0-E6E1-3F6F91E41596}"/>
              </a:ext>
            </a:extLst>
          </p:cNvPr>
          <p:cNvSpPr txBox="1"/>
          <p:nvPr/>
        </p:nvSpPr>
        <p:spPr>
          <a:xfrm>
            <a:off x="4766808" y="4686300"/>
            <a:ext cx="4339091" cy="2031325"/>
          </a:xfrm>
          <a:prstGeom prst="rect">
            <a:avLst/>
          </a:prstGeom>
          <a:noFill/>
        </p:spPr>
        <p:txBody>
          <a:bodyPr wrap="square" rtlCol="0">
            <a:spAutoFit/>
          </a:bodyPr>
          <a:lstStyle/>
          <a:p>
            <a:r>
              <a:rPr lang="en-GB" b="1" dirty="0">
                <a:latin typeface="Segoe UI Variable Text" pitchFamily="2" charset="0"/>
              </a:rPr>
              <a:t>Step 3</a:t>
            </a:r>
          </a:p>
          <a:p>
            <a:pPr marL="285750" indent="-285750">
              <a:buFont typeface="Arial" panose="020B0604020202020204" pitchFamily="34" charset="0"/>
              <a:buChar char="•"/>
            </a:pPr>
            <a:r>
              <a:rPr lang="en-GB" dirty="0">
                <a:latin typeface="Segoe UI Variable Text" pitchFamily="2" charset="0"/>
              </a:rPr>
              <a:t>The value of </a:t>
            </a:r>
            <a:r>
              <a:rPr lang="en-GB" dirty="0">
                <a:latin typeface="Courier New" panose="02070309020205020404" pitchFamily="49" charset="0"/>
                <a:cs typeface="Courier New" panose="02070309020205020404" pitchFamily="49" charset="0"/>
              </a:rPr>
              <a:t>total</a:t>
            </a:r>
            <a:r>
              <a:rPr lang="en-GB" dirty="0">
                <a:latin typeface="Segoe UI Variable Text" pitchFamily="2" charset="0"/>
              </a:rPr>
              <a:t> is 3</a:t>
            </a:r>
          </a:p>
          <a:p>
            <a:pPr marL="285750" indent="-285750">
              <a:buFont typeface="Arial" panose="020B0604020202020204" pitchFamily="34" charset="0"/>
              <a:buChar char="•"/>
            </a:pPr>
            <a:r>
              <a:rPr lang="en-GB" dirty="0">
                <a:latin typeface="Segoe UI Variable Text" pitchFamily="2" charset="0"/>
              </a:rPr>
              <a:t>The </a:t>
            </a:r>
            <a:r>
              <a:rPr lang="en-GB" dirty="0">
                <a:latin typeface="Courier New" panose="02070309020205020404" pitchFamily="49" charset="0"/>
                <a:cs typeface="Courier New" panose="02070309020205020404" pitchFamily="49" charset="0"/>
              </a:rPr>
              <a:t>count</a:t>
            </a:r>
            <a:r>
              <a:rPr lang="en-GB" dirty="0">
                <a:latin typeface="Segoe UI Variable Text" pitchFamily="2" charset="0"/>
              </a:rPr>
              <a:t> variable moves to 3</a:t>
            </a:r>
          </a:p>
          <a:p>
            <a:pPr marL="285750" indent="-285750">
              <a:buFont typeface="Arial" panose="020B0604020202020204" pitchFamily="34" charset="0"/>
              <a:buChar char="•"/>
            </a:pPr>
            <a:r>
              <a:rPr lang="en-GB" dirty="0">
                <a:latin typeface="Segoe UI Variable Text" pitchFamily="2" charset="0"/>
              </a:rPr>
              <a:t>The value of </a:t>
            </a:r>
            <a:r>
              <a:rPr lang="en-GB" dirty="0">
                <a:latin typeface="Courier New" panose="02070309020205020404" pitchFamily="49" charset="0"/>
                <a:cs typeface="Courier New" panose="02070309020205020404" pitchFamily="49" charset="0"/>
              </a:rPr>
              <a:t>count</a:t>
            </a:r>
            <a:r>
              <a:rPr lang="en-GB" dirty="0">
                <a:latin typeface="Segoe UI Variable Text" pitchFamily="2" charset="0"/>
              </a:rPr>
              <a:t> is 3, which is added to the value of total which is 3</a:t>
            </a:r>
          </a:p>
          <a:p>
            <a:pPr marL="285750" indent="-285750">
              <a:buFont typeface="Arial" panose="020B0604020202020204" pitchFamily="34" charset="0"/>
              <a:buChar char="•"/>
            </a:pPr>
            <a:r>
              <a:rPr lang="en-GB" dirty="0">
                <a:latin typeface="Segoe UI Variable Text" pitchFamily="2" charset="0"/>
              </a:rPr>
              <a:t>total = 3 + 3</a:t>
            </a:r>
          </a:p>
          <a:p>
            <a:pPr marL="285750" indent="-285750">
              <a:buFont typeface="Arial" panose="020B0604020202020204" pitchFamily="34" charset="0"/>
              <a:buChar char="•"/>
            </a:pPr>
            <a:r>
              <a:rPr lang="en-GB" dirty="0">
                <a:latin typeface="Segoe UI Variable Text" pitchFamily="2" charset="0"/>
              </a:rPr>
              <a:t>New </a:t>
            </a:r>
            <a:r>
              <a:rPr lang="en-GB" dirty="0">
                <a:latin typeface="Courier New" panose="02070309020205020404" pitchFamily="49" charset="0"/>
                <a:cs typeface="Courier New" panose="02070309020205020404" pitchFamily="49" charset="0"/>
              </a:rPr>
              <a:t>total</a:t>
            </a:r>
            <a:r>
              <a:rPr lang="en-GB" dirty="0">
                <a:latin typeface="Segoe UI Variable Text" pitchFamily="2" charset="0"/>
              </a:rPr>
              <a:t> is 6</a:t>
            </a:r>
          </a:p>
        </p:txBody>
      </p:sp>
      <p:sp>
        <p:nvSpPr>
          <p:cNvPr id="5" name="TextBox 4">
            <a:extLst>
              <a:ext uri="{FF2B5EF4-FFF2-40B4-BE49-F238E27FC236}">
                <a16:creationId xmlns:a16="http://schemas.microsoft.com/office/drawing/2014/main" id="{A2E01852-CE80-0767-A4AE-EB7D48822853}"/>
              </a:ext>
            </a:extLst>
          </p:cNvPr>
          <p:cNvSpPr txBox="1"/>
          <p:nvPr/>
        </p:nvSpPr>
        <p:spPr>
          <a:xfrm>
            <a:off x="5463006" y="1123367"/>
            <a:ext cx="5399304" cy="369332"/>
          </a:xfrm>
          <a:prstGeom prst="rect">
            <a:avLst/>
          </a:prstGeom>
          <a:noFill/>
        </p:spPr>
        <p:txBody>
          <a:bodyPr wrap="square">
            <a:spAutoFit/>
          </a:bodyPr>
          <a:lstStyle/>
          <a:p>
            <a:pPr algn="ctr"/>
            <a:r>
              <a:rPr lang="en-GB" b="1" dirty="0">
                <a:latin typeface="Segoe UI Variable Text" pitchFamily="2" charset="0"/>
              </a:rPr>
              <a:t>Worked example</a:t>
            </a:r>
          </a:p>
        </p:txBody>
      </p:sp>
    </p:spTree>
    <p:extLst>
      <p:ext uri="{BB962C8B-B14F-4D97-AF65-F5344CB8AC3E}">
        <p14:creationId xmlns:p14="http://schemas.microsoft.com/office/powerpoint/2010/main" val="207607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2923A-7AC2-74C4-D0DF-BD963AD4CB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90231-52A4-7F95-F992-48329ABDC1DB}"/>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Guided practice</a:t>
            </a:r>
          </a:p>
        </p:txBody>
      </p:sp>
      <p:pic>
        <p:nvPicPr>
          <p:cNvPr id="32" name="Picture 31">
            <a:extLst>
              <a:ext uri="{FF2B5EF4-FFF2-40B4-BE49-F238E27FC236}">
                <a16:creationId xmlns:a16="http://schemas.microsoft.com/office/drawing/2014/main" id="{97FCD0E3-1D3E-3194-F4CF-C83AF6D18A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776AB372-A94A-B09D-22E7-28166745E915}"/>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TextBox 12">
            <a:extLst>
              <a:ext uri="{FF2B5EF4-FFF2-40B4-BE49-F238E27FC236}">
                <a16:creationId xmlns:a16="http://schemas.microsoft.com/office/drawing/2014/main" id="{4B31908B-D46F-59B2-05BB-4BF9C0D89C70}"/>
              </a:ext>
            </a:extLst>
          </p:cNvPr>
          <p:cNvSpPr txBox="1"/>
          <p:nvPr/>
        </p:nvSpPr>
        <p:spPr>
          <a:xfrm>
            <a:off x="224790" y="1268535"/>
            <a:ext cx="8204835" cy="369332"/>
          </a:xfrm>
          <a:prstGeom prst="rect">
            <a:avLst/>
          </a:prstGeom>
          <a:noFill/>
        </p:spPr>
        <p:txBody>
          <a:bodyPr wrap="square" rtlCol="0">
            <a:spAutoFit/>
          </a:bodyPr>
          <a:lstStyle/>
          <a:p>
            <a:r>
              <a:rPr lang="en-GB" dirty="0">
                <a:latin typeface="Segoe UI Variable Text" pitchFamily="2" charset="0"/>
              </a:rPr>
              <a:t>Complete the guided practice activity to check your understanding.</a:t>
            </a:r>
          </a:p>
        </p:txBody>
      </p:sp>
    </p:spTree>
    <p:extLst>
      <p:ext uri="{BB962C8B-B14F-4D97-AF65-F5344CB8AC3E}">
        <p14:creationId xmlns:p14="http://schemas.microsoft.com/office/powerpoint/2010/main" val="554577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A9543-A9D6-A079-58F4-55A5DD71DE2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2E0B2AD-384D-BAF5-9EDB-A8ADC3601F4C}"/>
              </a:ext>
            </a:extLst>
          </p:cNvPr>
          <p:cNvSpPr txBox="1"/>
          <p:nvPr/>
        </p:nvSpPr>
        <p:spPr>
          <a:xfrm>
            <a:off x="112397" y="147883"/>
            <a:ext cx="11967205"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Instructions</a:t>
            </a:r>
          </a:p>
        </p:txBody>
      </p:sp>
      <p:pic>
        <p:nvPicPr>
          <p:cNvPr id="32" name="Picture 31">
            <a:extLst>
              <a:ext uri="{FF2B5EF4-FFF2-40B4-BE49-F238E27FC236}">
                <a16:creationId xmlns:a16="http://schemas.microsoft.com/office/drawing/2014/main" id="{18DC33CD-B8A5-3513-DF44-AB3E6F563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097632"/>
            <a:ext cx="1067921" cy="563328"/>
          </a:xfrm>
          <a:prstGeom prst="rect">
            <a:avLst/>
          </a:prstGeom>
        </p:spPr>
      </p:pic>
      <p:sp>
        <p:nvSpPr>
          <p:cNvPr id="2" name="Rectangle 1">
            <a:extLst>
              <a:ext uri="{FF2B5EF4-FFF2-40B4-BE49-F238E27FC236}">
                <a16:creationId xmlns:a16="http://schemas.microsoft.com/office/drawing/2014/main" id="{25A06E50-85F0-77E8-B650-CDCF7A504B6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TextBox 12">
            <a:extLst>
              <a:ext uri="{FF2B5EF4-FFF2-40B4-BE49-F238E27FC236}">
                <a16:creationId xmlns:a16="http://schemas.microsoft.com/office/drawing/2014/main" id="{5157F2FF-ADF5-AB5C-BD54-C78703E46C58}"/>
              </a:ext>
            </a:extLst>
          </p:cNvPr>
          <p:cNvSpPr txBox="1"/>
          <p:nvPr/>
        </p:nvSpPr>
        <p:spPr>
          <a:xfrm>
            <a:off x="224790" y="1268535"/>
            <a:ext cx="8204835" cy="2031325"/>
          </a:xfrm>
          <a:prstGeom prst="rect">
            <a:avLst/>
          </a:prstGeom>
          <a:noFill/>
        </p:spPr>
        <p:txBody>
          <a:bodyPr wrap="square" rtlCol="0">
            <a:spAutoFit/>
          </a:bodyPr>
          <a:lstStyle/>
          <a:p>
            <a:r>
              <a:rPr lang="en-GB" dirty="0">
                <a:latin typeface="Segoe UI Variable Text" pitchFamily="2" charset="0"/>
              </a:rPr>
              <a:t>In the student workbook, </a:t>
            </a:r>
            <a:r>
              <a:rPr lang="en-GB" b="1" dirty="0">
                <a:latin typeface="Segoe UI Variable Text" pitchFamily="2" charset="0"/>
              </a:rPr>
              <a:t>you need to complete</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Task 1: Knowledge and understanding</a:t>
            </a:r>
          </a:p>
          <a:p>
            <a:pPr marL="285750" indent="-285750">
              <a:buFont typeface="Arial" panose="020B0604020202020204" pitchFamily="34" charset="0"/>
              <a:buChar char="•"/>
            </a:pPr>
            <a:r>
              <a:rPr lang="en-GB" dirty="0">
                <a:latin typeface="Segoe UI Variable Text" pitchFamily="2" charset="0"/>
              </a:rPr>
              <a:t>Task 2: Guided practice</a:t>
            </a:r>
          </a:p>
          <a:p>
            <a:pPr marL="285750" indent="-285750">
              <a:buFont typeface="Arial" panose="020B0604020202020204" pitchFamily="34" charset="0"/>
              <a:buChar char="•"/>
            </a:pPr>
            <a:r>
              <a:rPr lang="en-GB" dirty="0">
                <a:latin typeface="Segoe UI Variable Text" pitchFamily="2" charset="0"/>
              </a:rPr>
              <a:t>Task 3: Application (Learning in Context – CineBook)*</a:t>
            </a:r>
          </a:p>
          <a:p>
            <a:pPr marL="285750" indent="-285750">
              <a:buFont typeface="Arial" panose="020B0604020202020204" pitchFamily="34" charset="0"/>
              <a:buChar char="•"/>
            </a:pPr>
            <a:r>
              <a:rPr lang="en-GB" dirty="0">
                <a:latin typeface="Segoe UI Variable Text" pitchFamily="2" charset="0"/>
              </a:rPr>
              <a:t>Task 4: Exam-style question</a:t>
            </a:r>
          </a:p>
          <a:p>
            <a:endParaRPr lang="en-GB" dirty="0">
              <a:latin typeface="Segoe UI Variable Text" pitchFamily="2" charset="0"/>
            </a:endParaRPr>
          </a:p>
          <a:p>
            <a:r>
              <a:rPr lang="en-GB" dirty="0">
                <a:latin typeface="Segoe UI Variable Text" pitchFamily="2" charset="0"/>
              </a:rPr>
              <a:t>*Task 3 can be completed as independent study/homework. </a:t>
            </a:r>
          </a:p>
        </p:txBody>
      </p:sp>
    </p:spTree>
    <p:extLst>
      <p:ext uri="{BB962C8B-B14F-4D97-AF65-F5344CB8AC3E}">
        <p14:creationId xmlns:p14="http://schemas.microsoft.com/office/powerpoint/2010/main" val="1425022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D8F55-2D3E-6F36-EB94-371D97905E0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A58F87A-F4AC-96EF-9A89-51F97C430481}"/>
              </a:ext>
            </a:extLst>
          </p:cNvPr>
          <p:cNvSpPr/>
          <p:nvPr/>
        </p:nvSpPr>
        <p:spPr>
          <a:xfrm>
            <a:off x="295318" y="297976"/>
            <a:ext cx="11500441" cy="6130489"/>
          </a:xfrm>
          <a:prstGeom prst="rect">
            <a:avLst/>
          </a:prstGeom>
          <a:solidFill>
            <a:schemeClr val="bg1">
              <a:alpha val="94000"/>
            </a:schemeClr>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black text with a black arrow&#10;&#10;Description automatically generated">
            <a:extLst>
              <a:ext uri="{FF2B5EF4-FFF2-40B4-BE49-F238E27FC236}">
                <a16:creationId xmlns:a16="http://schemas.microsoft.com/office/drawing/2014/main" id="{E803709C-DAF8-CA95-7932-6FAC24F10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0598" y="429535"/>
            <a:ext cx="1748446" cy="922305"/>
          </a:xfrm>
          <a:prstGeom prst="rect">
            <a:avLst/>
          </a:prstGeom>
        </p:spPr>
      </p:pic>
      <p:sp>
        <p:nvSpPr>
          <p:cNvPr id="9" name="TextBox 8">
            <a:extLst>
              <a:ext uri="{FF2B5EF4-FFF2-40B4-BE49-F238E27FC236}">
                <a16:creationId xmlns:a16="http://schemas.microsoft.com/office/drawing/2014/main" id="{2E4F05EB-A523-8B0B-EE27-E5C1CAD3AAFE}"/>
              </a:ext>
            </a:extLst>
          </p:cNvPr>
          <p:cNvSpPr txBox="1"/>
          <p:nvPr/>
        </p:nvSpPr>
        <p:spPr>
          <a:xfrm>
            <a:off x="633788" y="603204"/>
            <a:ext cx="10830501" cy="560980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en-GB" sz="2000" b="1" kern="100" dirty="0">
                <a:effectLst/>
                <a:latin typeface="Aptos" panose="020B0004020202020204" pitchFamily="34" charset="0"/>
                <a:ea typeface="Aptos" panose="020B0004020202020204" pitchFamily="34" charset="0"/>
                <a:cs typeface="Times New Roman" panose="02020603050405020304" pitchFamily="18" charset="0"/>
              </a:rPr>
              <a:t>Terms of Use: Copyright Notice</a:t>
            </a:r>
            <a:endParaRPr lang="en-GB" sz="20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 SIMPLY TEACH 2026</a:t>
            </a:r>
          </a:p>
          <a:p>
            <a:pPr>
              <a:lnSpc>
                <a:spcPct val="107000"/>
              </a:lnSpc>
              <a:spcAft>
                <a:spcPts val="800"/>
              </a:spcAft>
            </a:pPr>
            <a:endParaRPr lang="en-GB" sz="16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These Terms of Use govern the use of any material, content, or intellectual property provided by Simply Teach. By accessing or using the Material provided by Simply Teach, you agree to be bound by these Terms of Use.</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Copyright Notice: All Material provided by Simply Teach is protected by copyright laws. All rights are reserved by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Non-Redistribution: You may not redistribute, reproduce, republish, transmit, distribute, or otherwise use the Material provided by Simply Teach without prior written permission from Simply Teach.</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No Public Domain Usage: The Material provided by Simply Teach is not released into the public domain. You may not use, modify, or distribute the Material in any way that would place it in the public domain.</a:t>
            </a:r>
          </a:p>
          <a:p>
            <a:pPr marL="342900" lvl="0" indent="-342900">
              <a:lnSpc>
                <a:spcPct val="107000"/>
              </a:lnSpc>
              <a:buFont typeface="Symbol" panose="05050102010706020507" pitchFamily="18" charset="2"/>
              <a:buChar char=""/>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Intellectual Property Rights: All intellectual property rights in the Material, including but not limited to copyrights, trademarks, patents, and trade secrets, belong to Simply Teach. You agree not to infringe upon these rights in any way.</a:t>
            </a:r>
          </a:p>
          <a:p>
            <a:pPr marL="457200">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Contact Information: If you have any questions about these Terms of Use, please contact Simply Teach</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 </a:t>
            </a:r>
          </a:p>
          <a:p>
            <a:pPr>
              <a:lnSpc>
                <a:spcPct val="107000"/>
              </a:lnSpc>
              <a:spcAft>
                <a:spcPts val="800"/>
              </a:spcAft>
            </a:pPr>
            <a:r>
              <a:rPr lang="en-GB" sz="1600" kern="100" dirty="0">
                <a:effectLst/>
                <a:latin typeface="Aptos" panose="020B0004020202020204" pitchFamily="34" charset="0"/>
                <a:ea typeface="Aptos" panose="020B0004020202020204" pitchFamily="34" charset="0"/>
                <a:cs typeface="Times New Roman" panose="02020603050405020304" pitchFamily="18" charset="0"/>
              </a:rPr>
              <a:t>By accessing or using the Material provided by Simply Teach, you acknowledge that you have read, understood, and agree to be bound by these Terms of Use. If you do not agree to these terms, you may not access or use the Material.</a:t>
            </a:r>
            <a:endParaRPr lang="en-GB"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760986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AC892-7F8E-A681-3D35-CF8528E5B36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5572027-325A-F6B5-2500-25E13144407C}"/>
              </a:ext>
            </a:extLst>
          </p:cNvPr>
          <p:cNvSpPr txBox="1"/>
          <p:nvPr/>
        </p:nvSpPr>
        <p:spPr>
          <a:xfrm>
            <a:off x="125730" y="134273"/>
            <a:ext cx="1184148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Do Now</a:t>
            </a:r>
          </a:p>
        </p:txBody>
      </p:sp>
      <p:sp>
        <p:nvSpPr>
          <p:cNvPr id="4" name="Rectangle 3">
            <a:extLst>
              <a:ext uri="{FF2B5EF4-FFF2-40B4-BE49-F238E27FC236}">
                <a16:creationId xmlns:a16="http://schemas.microsoft.com/office/drawing/2014/main" id="{9458B0F5-E2E3-041F-C411-07BB41CD4D8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A03C806E-A768-E6EE-B0DE-2BBE6EBEB6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8" name="TextBox 7">
            <a:extLst>
              <a:ext uri="{FF2B5EF4-FFF2-40B4-BE49-F238E27FC236}">
                <a16:creationId xmlns:a16="http://schemas.microsoft.com/office/drawing/2014/main" id="{AA02A2F5-F5E3-082B-8582-258FF347D3BE}"/>
              </a:ext>
            </a:extLst>
          </p:cNvPr>
          <p:cNvSpPr txBox="1"/>
          <p:nvPr/>
        </p:nvSpPr>
        <p:spPr>
          <a:xfrm>
            <a:off x="8851392" y="1429018"/>
            <a:ext cx="2955798" cy="923330"/>
          </a:xfrm>
          <a:prstGeom prst="rect">
            <a:avLst/>
          </a:prstGeom>
          <a:solidFill>
            <a:schemeClr val="bg1">
              <a:lumMod val="85000"/>
            </a:schemeClr>
          </a:solidFill>
        </p:spPr>
        <p:txBody>
          <a:bodyPr wrap="square">
            <a:spAutoFit/>
          </a:bodyPr>
          <a:lstStyle/>
          <a:p>
            <a:pPr>
              <a:buNone/>
            </a:pPr>
            <a:r>
              <a:rPr lang="en-GB" b="1" dirty="0">
                <a:latin typeface="Segoe UI Variable Text" pitchFamily="2" charset="0"/>
              </a:rPr>
              <a:t>Task</a:t>
            </a:r>
          </a:p>
          <a:p>
            <a:r>
              <a:rPr lang="en-GB" dirty="0">
                <a:latin typeface="Segoe UI Variable Text" pitchFamily="2" charset="0"/>
              </a:rPr>
              <a:t>What do these have in common?</a:t>
            </a:r>
          </a:p>
        </p:txBody>
      </p:sp>
      <p:pic>
        <p:nvPicPr>
          <p:cNvPr id="9" name="Graphic 8" descr="Clipboard Mixed with solid fill">
            <a:extLst>
              <a:ext uri="{FF2B5EF4-FFF2-40B4-BE49-F238E27FC236}">
                <a16:creationId xmlns:a16="http://schemas.microsoft.com/office/drawing/2014/main" id="{B6BAECC0-55BF-574F-6BFA-C3CF80DC1E1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936992" y="1294983"/>
            <a:ext cx="914400" cy="914400"/>
          </a:xfrm>
          <a:prstGeom prst="rect">
            <a:avLst/>
          </a:prstGeom>
        </p:spPr>
      </p:pic>
      <p:sp>
        <p:nvSpPr>
          <p:cNvPr id="6" name="TextBox 5">
            <a:extLst>
              <a:ext uri="{FF2B5EF4-FFF2-40B4-BE49-F238E27FC236}">
                <a16:creationId xmlns:a16="http://schemas.microsoft.com/office/drawing/2014/main" id="{8D5EC3D0-FCFB-0025-4AED-3DD0ED34B075}"/>
              </a:ext>
            </a:extLst>
          </p:cNvPr>
          <p:cNvSpPr txBox="1"/>
          <p:nvPr/>
        </p:nvSpPr>
        <p:spPr>
          <a:xfrm>
            <a:off x="275941" y="1429018"/>
            <a:ext cx="3353084" cy="3970318"/>
          </a:xfrm>
          <a:prstGeom prst="rect">
            <a:avLst/>
          </a:prstGeom>
          <a:noFill/>
          <a:ln>
            <a:solidFill>
              <a:schemeClr val="tx1"/>
            </a:solidFill>
            <a:prstDash val="dash"/>
          </a:ln>
        </p:spPr>
        <p:txBody>
          <a:bodyPr wrap="square">
            <a:spAutoFit/>
          </a:bodyPr>
          <a:lstStyle/>
          <a:p>
            <a:pPr marL="342900" indent="-342900">
              <a:buFont typeface="+mj-lt"/>
              <a:buAutoNum type="arabicPeriod"/>
            </a:pPr>
            <a:r>
              <a:rPr lang="en-GB" dirty="0">
                <a:latin typeface="Segoe UI Variable Text" pitchFamily="2" charset="0"/>
              </a:rPr>
              <a:t>Start at the beginning of the list</a:t>
            </a:r>
          </a:p>
          <a:p>
            <a:pPr marL="342900" indent="-342900">
              <a:buFont typeface="+mj-lt"/>
              <a:buAutoNum type="arabicPeriod"/>
            </a:pPr>
            <a:r>
              <a:rPr lang="en-GB" dirty="0">
                <a:latin typeface="Segoe UI Variable Text" pitchFamily="2" charset="0"/>
              </a:rPr>
              <a:t>Compare the first two items</a:t>
            </a:r>
          </a:p>
          <a:p>
            <a:pPr marL="342900" indent="-342900">
              <a:buFont typeface="+mj-lt"/>
              <a:buAutoNum type="arabicPeriod"/>
            </a:pPr>
            <a:r>
              <a:rPr lang="en-GB" dirty="0">
                <a:latin typeface="Segoe UI Variable Text" pitchFamily="2" charset="0"/>
              </a:rPr>
              <a:t>Swap them if they are in the wrong order</a:t>
            </a:r>
          </a:p>
          <a:p>
            <a:pPr marL="342900" indent="-342900">
              <a:buFont typeface="+mj-lt"/>
              <a:buAutoNum type="arabicPeriod"/>
            </a:pPr>
            <a:r>
              <a:rPr lang="en-GB" dirty="0">
                <a:latin typeface="Segoe UI Variable Text" pitchFamily="2" charset="0"/>
              </a:rPr>
              <a:t>Move to the next pair and repeat</a:t>
            </a:r>
          </a:p>
          <a:p>
            <a:pPr marL="342900" indent="-342900">
              <a:buFont typeface="+mj-lt"/>
              <a:buAutoNum type="arabicPeriod"/>
            </a:pPr>
            <a:r>
              <a:rPr lang="en-GB" dirty="0">
                <a:latin typeface="Segoe UI Variable Text" pitchFamily="2" charset="0"/>
              </a:rPr>
              <a:t>After one full pass, the largest value is at the end</a:t>
            </a:r>
          </a:p>
          <a:p>
            <a:pPr marL="342900" indent="-342900">
              <a:buFont typeface="+mj-lt"/>
              <a:buAutoNum type="arabicPeriod"/>
            </a:pPr>
            <a:r>
              <a:rPr lang="en-GB" dirty="0">
                <a:latin typeface="Segoe UI Variable Text" pitchFamily="2" charset="0"/>
              </a:rPr>
              <a:t>Repeat the process (ignoring the sorted end part)</a:t>
            </a:r>
          </a:p>
          <a:p>
            <a:pPr marL="342900" indent="-342900">
              <a:buFont typeface="+mj-lt"/>
              <a:buAutoNum type="arabicPeriod"/>
            </a:pPr>
            <a:r>
              <a:rPr lang="en-GB" dirty="0">
                <a:latin typeface="Segoe UI Variable Text" pitchFamily="2" charset="0"/>
              </a:rPr>
              <a:t>Stop when no swaps are needed</a:t>
            </a:r>
          </a:p>
        </p:txBody>
      </p:sp>
      <p:sp>
        <p:nvSpPr>
          <p:cNvPr id="10" name="TextBox 9">
            <a:extLst>
              <a:ext uri="{FF2B5EF4-FFF2-40B4-BE49-F238E27FC236}">
                <a16:creationId xmlns:a16="http://schemas.microsoft.com/office/drawing/2014/main" id="{AA900BFD-F047-2F17-0F9D-94B23D63A052}"/>
              </a:ext>
            </a:extLst>
          </p:cNvPr>
          <p:cNvSpPr txBox="1"/>
          <p:nvPr/>
        </p:nvSpPr>
        <p:spPr>
          <a:xfrm>
            <a:off x="3819144" y="1429018"/>
            <a:ext cx="4152900" cy="2712922"/>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Times New Roman" panose="02020603050405020304" pitchFamily="18" charset="0"/>
              </a:rPr>
              <a:t>for </a:t>
            </a:r>
            <a:r>
              <a:rPr lang="en-GB" sz="1800" kern="100" dirty="0" err="1">
                <a:effectLst/>
                <a:latin typeface="Courier New" panose="02070309020205020404" pitchFamily="49" charset="0"/>
                <a:ea typeface="Aptos" panose="020B0004020202020204" pitchFamily="34" charset="0"/>
                <a:cs typeface="Times New Roman" panose="02020603050405020304" pitchFamily="18" charset="0"/>
              </a:rPr>
              <a:t>i</a:t>
            </a:r>
            <a:r>
              <a:rPr lang="en-GB" sz="1800" kern="100" dirty="0">
                <a:effectLst/>
                <a:latin typeface="Courier New" panose="02070309020205020404" pitchFamily="49" charset="0"/>
                <a:ea typeface="Aptos" panose="020B0004020202020204" pitchFamily="34" charset="0"/>
                <a:cs typeface="Times New Roman" panose="02020603050405020304" pitchFamily="18" charset="0"/>
              </a:rPr>
              <a:t> in range(</a:t>
            </a:r>
            <a:r>
              <a:rPr lang="en-GB" sz="1800" kern="100" dirty="0" err="1">
                <a:effectLst/>
                <a:latin typeface="Courier New" panose="02070309020205020404" pitchFamily="49" charset="0"/>
                <a:ea typeface="Aptos" panose="020B0004020202020204" pitchFamily="34" charset="0"/>
                <a:cs typeface="Times New Roman" panose="02020603050405020304" pitchFamily="18" charset="0"/>
              </a:rPr>
              <a:t>len</a:t>
            </a:r>
            <a:r>
              <a:rPr lang="en-GB" sz="1800" kern="100" dirty="0">
                <a:effectLst/>
                <a:latin typeface="Courier New" panose="02070309020205020404" pitchFamily="49" charset="0"/>
                <a:ea typeface="Aptos" panose="020B0004020202020204" pitchFamily="34" charset="0"/>
                <a:cs typeface="Times New Roman" panose="02020603050405020304" pitchFamily="18" charset="0"/>
              </a:rPr>
              <a:t>(data)):</a:t>
            </a:r>
            <a:endParaRPr lang="en-GB"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Times New Roman" panose="02020603050405020304" pitchFamily="18" charset="0"/>
              </a:rPr>
              <a:t>    for j in range(0, </a:t>
            </a:r>
            <a:r>
              <a:rPr lang="en-GB" sz="1800" kern="100" dirty="0" err="1">
                <a:effectLst/>
                <a:latin typeface="Courier New" panose="02070309020205020404" pitchFamily="49" charset="0"/>
                <a:ea typeface="Aptos" panose="020B0004020202020204" pitchFamily="34" charset="0"/>
                <a:cs typeface="Times New Roman" panose="02020603050405020304" pitchFamily="18" charset="0"/>
              </a:rPr>
              <a:t>len</a:t>
            </a:r>
            <a:r>
              <a:rPr lang="en-GB" sz="1800" kern="100" dirty="0">
                <a:effectLst/>
                <a:latin typeface="Courier New" panose="02070309020205020404" pitchFamily="49" charset="0"/>
                <a:ea typeface="Aptos" panose="020B0004020202020204" pitchFamily="34" charset="0"/>
                <a:cs typeface="Times New Roman" panose="02020603050405020304" pitchFamily="18" charset="0"/>
              </a:rPr>
              <a:t>(data)-1):</a:t>
            </a:r>
            <a:endParaRPr lang="en-GB" sz="24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GB" sz="1800" kern="100" dirty="0">
                <a:effectLst/>
                <a:latin typeface="Courier New" panose="02070309020205020404" pitchFamily="49" charset="0"/>
                <a:ea typeface="Aptos" panose="020B0004020202020204" pitchFamily="34" charset="0"/>
                <a:cs typeface="Times New Roman" panose="02020603050405020304" pitchFamily="18" charset="0"/>
              </a:rPr>
              <a:t>        if data[j] &gt; data[j+1]:</a:t>
            </a:r>
            <a:endParaRPr lang="en-GB" sz="2400" kern="100" dirty="0">
              <a:effectLst/>
              <a:latin typeface="Aptos" panose="020B0004020202020204" pitchFamily="34" charset="0"/>
              <a:ea typeface="Aptos" panose="020B0004020202020204" pitchFamily="34" charset="0"/>
              <a:cs typeface="Times New Roman" panose="02020603050405020304" pitchFamily="18" charset="0"/>
            </a:endParaRPr>
          </a:p>
          <a:p>
            <a:pPr>
              <a:buNone/>
            </a:pPr>
            <a:r>
              <a:rPr lang="en-GB" sz="1800" dirty="0">
                <a:effectLst/>
                <a:latin typeface="Courier New" panose="02070309020205020404" pitchFamily="49" charset="0"/>
                <a:ea typeface="Aptos" panose="020B0004020202020204" pitchFamily="34" charset="0"/>
              </a:rPr>
              <a:t>            data[j], data[j+1] = data[j+1], data[j]</a:t>
            </a:r>
            <a:endParaRPr lang="en-GB" dirty="0"/>
          </a:p>
        </p:txBody>
      </p:sp>
      <p:sp>
        <p:nvSpPr>
          <p:cNvPr id="2" name="TextBox 1">
            <a:extLst>
              <a:ext uri="{FF2B5EF4-FFF2-40B4-BE49-F238E27FC236}">
                <a16:creationId xmlns:a16="http://schemas.microsoft.com/office/drawing/2014/main" id="{861B8FF4-B765-AA17-B53D-C21732A6F130}"/>
              </a:ext>
            </a:extLst>
          </p:cNvPr>
          <p:cNvSpPr txBox="1"/>
          <p:nvPr/>
        </p:nvSpPr>
        <p:spPr>
          <a:xfrm>
            <a:off x="8153400" y="2724150"/>
            <a:ext cx="3653790" cy="2585323"/>
          </a:xfrm>
          <a:prstGeom prst="rect">
            <a:avLst/>
          </a:prstGeom>
          <a:noFill/>
        </p:spPr>
        <p:txBody>
          <a:bodyPr wrap="square" rtlCol="0">
            <a:spAutoFit/>
          </a:bodyPr>
          <a:lstStyle/>
          <a:p>
            <a:r>
              <a:rPr lang="en-GB" b="1" dirty="0">
                <a:latin typeface="Segoe UI Variable Text" pitchFamily="2" charset="0"/>
              </a:rPr>
              <a:t>Answers:</a:t>
            </a:r>
          </a:p>
          <a:p>
            <a:r>
              <a:rPr lang="en-GB" dirty="0">
                <a:latin typeface="Segoe UI Variable Text" pitchFamily="2" charset="0"/>
              </a:rPr>
              <a:t>They both represent a </a:t>
            </a:r>
            <a:r>
              <a:rPr lang="en-GB" b="1" dirty="0">
                <a:latin typeface="Segoe UI Variable Text" pitchFamily="2" charset="0"/>
              </a:rPr>
              <a:t>bubble sort </a:t>
            </a:r>
            <a:r>
              <a:rPr lang="en-GB" dirty="0">
                <a:latin typeface="Segoe UI Variable Text" pitchFamily="2" charset="0"/>
              </a:rPr>
              <a:t>algorithm.</a:t>
            </a:r>
          </a:p>
          <a:p>
            <a:r>
              <a:rPr lang="en-GB" dirty="0">
                <a:latin typeface="Segoe UI Variable Text" pitchFamily="2" charset="0"/>
              </a:rPr>
              <a:t>They are both algorithms:</a:t>
            </a:r>
          </a:p>
          <a:p>
            <a:pPr marL="285750" indent="-285750">
              <a:buFont typeface="Arial" panose="020B0604020202020204" pitchFamily="34" charset="0"/>
              <a:buChar char="•"/>
            </a:pPr>
            <a:r>
              <a:rPr lang="en-GB" dirty="0">
                <a:latin typeface="Segoe UI Variable Text" pitchFamily="2" charset="0"/>
              </a:rPr>
              <a:t>The first one is written in </a:t>
            </a:r>
            <a:r>
              <a:rPr lang="en-GB" b="1" dirty="0">
                <a:latin typeface="Segoe UI Variable Text" pitchFamily="2" charset="0"/>
              </a:rPr>
              <a:t>natural English</a:t>
            </a:r>
            <a:r>
              <a:rPr lang="en-GB" dirty="0">
                <a:latin typeface="Segoe UI Variable Text" pitchFamily="2" charset="0"/>
              </a:rPr>
              <a:t>.</a:t>
            </a:r>
          </a:p>
          <a:p>
            <a:pPr marL="285750" indent="-285750">
              <a:buFont typeface="Arial" panose="020B0604020202020204" pitchFamily="34" charset="0"/>
              <a:buChar char="•"/>
            </a:pPr>
            <a:r>
              <a:rPr lang="en-GB" dirty="0">
                <a:latin typeface="Segoe UI Variable Text" pitchFamily="2" charset="0"/>
              </a:rPr>
              <a:t>The second one is written in a </a:t>
            </a:r>
            <a:r>
              <a:rPr lang="en-GB" b="1" dirty="0">
                <a:latin typeface="Segoe UI Variable Text" pitchFamily="2" charset="0"/>
              </a:rPr>
              <a:t>high-level programming language. </a:t>
            </a:r>
          </a:p>
        </p:txBody>
      </p:sp>
    </p:spTree>
    <p:extLst>
      <p:ext uri="{BB962C8B-B14F-4D97-AF65-F5344CB8AC3E}">
        <p14:creationId xmlns:p14="http://schemas.microsoft.com/office/powerpoint/2010/main" val="496597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62507A-5412-E8DF-1753-22D2C7807AE5}"/>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10CD51F-7347-A29A-43EE-8153A5E1F3CA}"/>
              </a:ext>
            </a:extLst>
          </p:cNvPr>
          <p:cNvSpPr txBox="1"/>
          <p:nvPr/>
        </p:nvSpPr>
        <p:spPr>
          <a:xfrm>
            <a:off x="125730" y="134273"/>
            <a:ext cx="467487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Learning outcomes</a:t>
            </a:r>
          </a:p>
        </p:txBody>
      </p:sp>
      <p:sp>
        <p:nvSpPr>
          <p:cNvPr id="4" name="Rectangle 3">
            <a:extLst>
              <a:ext uri="{FF2B5EF4-FFF2-40B4-BE49-F238E27FC236}">
                <a16:creationId xmlns:a16="http://schemas.microsoft.com/office/drawing/2014/main" id="{82ACEE6C-C290-93FC-FBF7-EF55DA6E180B}"/>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7DC039D8-746D-A50C-B45B-F0271EA4AF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sp>
        <p:nvSpPr>
          <p:cNvPr id="2" name="TextBox 1">
            <a:extLst>
              <a:ext uri="{FF2B5EF4-FFF2-40B4-BE49-F238E27FC236}">
                <a16:creationId xmlns:a16="http://schemas.microsoft.com/office/drawing/2014/main" id="{62A00000-BE7C-306B-F8D3-D32900BEAFCF}"/>
              </a:ext>
            </a:extLst>
          </p:cNvPr>
          <p:cNvSpPr txBox="1"/>
          <p:nvPr/>
        </p:nvSpPr>
        <p:spPr>
          <a:xfrm>
            <a:off x="224790" y="1417082"/>
            <a:ext cx="8576310" cy="1138773"/>
          </a:xfrm>
          <a:prstGeom prst="rect">
            <a:avLst/>
          </a:prstGeom>
          <a:solidFill>
            <a:schemeClr val="bg1">
              <a:lumMod val="95000"/>
            </a:schemeClr>
          </a:solidFill>
        </p:spPr>
        <p:txBody>
          <a:bodyPr wrap="square">
            <a:spAutoFit/>
          </a:bodyPr>
          <a:lstStyle/>
          <a:p>
            <a:r>
              <a:rPr lang="en-GB" sz="2400" b="1" dirty="0">
                <a:latin typeface="Segoe UI Variable Text" pitchFamily="2" charset="0"/>
              </a:rPr>
              <a:t>Specification point(s):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Designing, creating and refining algorithms</a:t>
            </a:r>
          </a:p>
        </p:txBody>
      </p:sp>
      <p:sp>
        <p:nvSpPr>
          <p:cNvPr id="5" name="TextBox 4">
            <a:extLst>
              <a:ext uri="{FF2B5EF4-FFF2-40B4-BE49-F238E27FC236}">
                <a16:creationId xmlns:a16="http://schemas.microsoft.com/office/drawing/2014/main" id="{F06856DC-C18A-A889-7804-FDC40BB73350}"/>
              </a:ext>
            </a:extLst>
          </p:cNvPr>
          <p:cNvSpPr txBox="1"/>
          <p:nvPr/>
        </p:nvSpPr>
        <p:spPr>
          <a:xfrm>
            <a:off x="224790" y="3429000"/>
            <a:ext cx="8576310" cy="2062103"/>
          </a:xfrm>
          <a:prstGeom prst="rect">
            <a:avLst/>
          </a:prstGeom>
          <a:solidFill>
            <a:schemeClr val="bg1">
              <a:lumMod val="95000"/>
            </a:schemeClr>
          </a:solidFill>
        </p:spPr>
        <p:txBody>
          <a:bodyPr wrap="square">
            <a:spAutoFit/>
          </a:bodyPr>
          <a:lstStyle/>
          <a:p>
            <a:r>
              <a:rPr lang="en-GB" sz="2400" b="1" dirty="0">
                <a:latin typeface="Segoe UI Variable Text" pitchFamily="2" charset="0"/>
              </a:rPr>
              <a:t>Lesson components:</a:t>
            </a:r>
          </a:p>
          <a:p>
            <a:endParaRPr lang="en-GB" sz="2400" b="1" dirty="0">
              <a:latin typeface="Segoe UI Variable Text" pitchFamily="2" charset="0"/>
            </a:endParaRPr>
          </a:p>
          <a:p>
            <a:pPr marL="342900" indent="-342900">
              <a:buFont typeface="Arial" panose="020B0604020202020204" pitchFamily="34" charset="0"/>
              <a:buChar char="•"/>
            </a:pPr>
            <a:r>
              <a:rPr lang="en-GB" sz="2000" dirty="0">
                <a:latin typeface="Segoe UI Variable Text" pitchFamily="2" charset="0"/>
              </a:rPr>
              <a:t>To understand the inputs, processes and outputs used in programming.</a:t>
            </a:r>
          </a:p>
          <a:p>
            <a:pPr marL="342900" indent="-342900">
              <a:buFont typeface="Arial" panose="020B0604020202020204" pitchFamily="34" charset="0"/>
              <a:buChar char="•"/>
            </a:pPr>
            <a:r>
              <a:rPr lang="en-GB" sz="2000" dirty="0">
                <a:latin typeface="Segoe UI Variable Text" pitchFamily="2" charset="0"/>
              </a:rPr>
              <a:t>To know how to correct, design, and trace algorithms.</a:t>
            </a:r>
          </a:p>
          <a:p>
            <a:pPr marL="342900" indent="-342900">
              <a:buFont typeface="Arial" panose="020B0604020202020204" pitchFamily="34" charset="0"/>
              <a:buChar char="•"/>
            </a:pPr>
            <a:r>
              <a:rPr lang="en-GB" sz="2000" dirty="0">
                <a:latin typeface="Segoe UI Variable Text" pitchFamily="2" charset="0"/>
              </a:rPr>
              <a:t>To create structure diagrams that outline the main problem and the subsections that link to it. </a:t>
            </a:r>
          </a:p>
        </p:txBody>
      </p:sp>
    </p:spTree>
    <p:extLst>
      <p:ext uri="{BB962C8B-B14F-4D97-AF65-F5344CB8AC3E}">
        <p14:creationId xmlns:p14="http://schemas.microsoft.com/office/powerpoint/2010/main" val="1704875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9D4A2-BE85-2961-E99B-CBD0F710ECD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565F744-426C-AF64-B1D2-7696868F46B0}"/>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Input/Process/Output</a:t>
            </a:r>
          </a:p>
        </p:txBody>
      </p:sp>
      <p:sp>
        <p:nvSpPr>
          <p:cNvPr id="4" name="Rectangle 3">
            <a:extLst>
              <a:ext uri="{FF2B5EF4-FFF2-40B4-BE49-F238E27FC236}">
                <a16:creationId xmlns:a16="http://schemas.microsoft.com/office/drawing/2014/main" id="{1CB1A076-1ECE-6102-617F-A80A63F8FB7A}"/>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TextBox 5">
            <a:extLst>
              <a:ext uri="{FF2B5EF4-FFF2-40B4-BE49-F238E27FC236}">
                <a16:creationId xmlns:a16="http://schemas.microsoft.com/office/drawing/2014/main" id="{E0C52FE7-E7C9-7743-9AEE-8F5961EC2326}"/>
              </a:ext>
            </a:extLst>
          </p:cNvPr>
          <p:cNvSpPr txBox="1"/>
          <p:nvPr/>
        </p:nvSpPr>
        <p:spPr>
          <a:xfrm>
            <a:off x="102625" y="1076889"/>
            <a:ext cx="11723720" cy="1015663"/>
          </a:xfrm>
          <a:prstGeom prst="rect">
            <a:avLst/>
          </a:prstGeom>
          <a:noFill/>
        </p:spPr>
        <p:txBody>
          <a:bodyPr wrap="square">
            <a:spAutoFit/>
          </a:bodyPr>
          <a:lstStyle/>
          <a:p>
            <a:r>
              <a:rPr lang="en-GB" sz="2400" b="1" dirty="0">
                <a:latin typeface="Segoe UI Variable Text" pitchFamily="2" charset="0"/>
              </a:rPr>
              <a:t>What is meant by input/process/output?</a:t>
            </a:r>
          </a:p>
          <a:p>
            <a:endParaRPr lang="en-GB" dirty="0">
              <a:latin typeface="Segoe UI Variable Text" pitchFamily="2" charset="0"/>
            </a:endParaRPr>
          </a:p>
          <a:p>
            <a:r>
              <a:rPr lang="en-GB" dirty="0">
                <a:latin typeface="Segoe UI Variable Text" pitchFamily="2" charset="0"/>
              </a:rPr>
              <a:t>In programming, </a:t>
            </a:r>
            <a:r>
              <a:rPr lang="en-GB" b="1" dirty="0">
                <a:latin typeface="Segoe UI Variable Text" pitchFamily="2" charset="0"/>
              </a:rPr>
              <a:t>Input → Process → Output</a:t>
            </a:r>
            <a:r>
              <a:rPr lang="en-GB" dirty="0">
                <a:latin typeface="Segoe UI Variable Text" pitchFamily="2" charset="0"/>
              </a:rPr>
              <a:t> describes how a program works with data.</a:t>
            </a:r>
          </a:p>
        </p:txBody>
      </p:sp>
      <p:pic>
        <p:nvPicPr>
          <p:cNvPr id="32" name="Picture 31">
            <a:extLst>
              <a:ext uri="{FF2B5EF4-FFF2-40B4-BE49-F238E27FC236}">
                <a16:creationId xmlns:a16="http://schemas.microsoft.com/office/drawing/2014/main" id="{209DA79C-4504-F609-140A-857A4C34CF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5991539"/>
            <a:ext cx="1067921" cy="563328"/>
          </a:xfrm>
          <a:prstGeom prst="rect">
            <a:avLst/>
          </a:prstGeom>
        </p:spPr>
      </p:pic>
      <p:pic>
        <p:nvPicPr>
          <p:cNvPr id="16" name="Graphic 15" descr="Thumbs up sign with solid fill">
            <a:extLst>
              <a:ext uri="{FF2B5EF4-FFF2-40B4-BE49-F238E27FC236}">
                <a16:creationId xmlns:a16="http://schemas.microsoft.com/office/drawing/2014/main" id="{047A2135-1BD8-DF2F-0C08-6A0B60A0E7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8C5DBEE9-55A0-5E9E-D3BF-5E3107B09A77}"/>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 of Task 1 </a:t>
            </a:r>
            <a:r>
              <a:rPr lang="en-GB" dirty="0">
                <a:latin typeface="Segoe UI Variable Text" pitchFamily="2" charset="0"/>
              </a:rPr>
              <a:t>in the student workbook.</a:t>
            </a:r>
            <a:endParaRPr lang="en-GB" dirty="0"/>
          </a:p>
        </p:txBody>
      </p:sp>
      <p:graphicFrame>
        <p:nvGraphicFramePr>
          <p:cNvPr id="2" name="Diagram 1">
            <a:extLst>
              <a:ext uri="{FF2B5EF4-FFF2-40B4-BE49-F238E27FC236}">
                <a16:creationId xmlns:a16="http://schemas.microsoft.com/office/drawing/2014/main" id="{DBEDEF4C-C230-7D0A-C30F-5668FA72A9C9}"/>
              </a:ext>
            </a:extLst>
          </p:cNvPr>
          <p:cNvGraphicFramePr/>
          <p:nvPr>
            <p:extLst>
              <p:ext uri="{D42A27DB-BD31-4B8C-83A1-F6EECF244321}">
                <p14:modId xmlns:p14="http://schemas.microsoft.com/office/powerpoint/2010/main" val="4003927183"/>
              </p:ext>
            </p:extLst>
          </p:nvPr>
        </p:nvGraphicFramePr>
        <p:xfrm>
          <a:off x="314007" y="2264328"/>
          <a:ext cx="11350625" cy="217286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8" name="TextBox 7">
            <a:extLst>
              <a:ext uri="{FF2B5EF4-FFF2-40B4-BE49-F238E27FC236}">
                <a16:creationId xmlns:a16="http://schemas.microsoft.com/office/drawing/2014/main" id="{0F91C22F-8FC0-F87E-B15B-8D38FD31210E}"/>
              </a:ext>
            </a:extLst>
          </p:cNvPr>
          <p:cNvSpPr txBox="1"/>
          <p:nvPr/>
        </p:nvSpPr>
        <p:spPr>
          <a:xfrm>
            <a:off x="8599964" y="4437192"/>
            <a:ext cx="3064668" cy="1971437"/>
          </a:xfrm>
          <a:prstGeom prst="rect">
            <a:avLst/>
          </a:prstGeom>
          <a:noFill/>
        </p:spPr>
        <p:txBody>
          <a:bodyPr wrap="square">
            <a:spAutoFit/>
          </a:bodyPr>
          <a:lstStyle/>
          <a:p>
            <a:pPr>
              <a:lnSpc>
                <a:spcPct val="107000"/>
              </a:lnSpc>
              <a:spcAft>
                <a:spcPts val="800"/>
              </a:spcAft>
              <a:buNone/>
            </a:pPr>
            <a:r>
              <a:rPr lang="en-GB" sz="1400" kern="100" dirty="0">
                <a:effectLst/>
                <a:latin typeface="Segoe UI Variable Text" pitchFamily="2" charset="0"/>
                <a:ea typeface="Aptos" panose="020B0004020202020204" pitchFamily="34" charset="0"/>
                <a:cs typeface="Times New Roman" panose="02020603050405020304" pitchFamily="18" charset="0"/>
              </a:rPr>
              <a:t>Outputs can be:</a:t>
            </a:r>
          </a:p>
          <a:p>
            <a:pPr marL="342900" lvl="0" indent="-342900">
              <a:lnSpc>
                <a:spcPct val="107000"/>
              </a:lnSpc>
              <a:spcAft>
                <a:spcPts val="800"/>
              </a:spcAft>
              <a:buSzPts val="1000"/>
              <a:buFont typeface="Symbol" panose="05050102010706020507" pitchFamily="18" charset="2"/>
              <a:buChar char=""/>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Text on screen </a:t>
            </a:r>
          </a:p>
          <a:p>
            <a:pPr marL="342900" lvl="0" indent="-342900">
              <a:lnSpc>
                <a:spcPct val="107000"/>
              </a:lnSpc>
              <a:spcAft>
                <a:spcPts val="800"/>
              </a:spcAft>
              <a:buSzPts val="1000"/>
              <a:buFont typeface="Symbol" panose="05050102010706020507" pitchFamily="18" charset="2"/>
              <a:buChar char=""/>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Sounds </a:t>
            </a:r>
          </a:p>
          <a:p>
            <a:pPr marL="342900" lvl="0" indent="-342900">
              <a:lnSpc>
                <a:spcPct val="107000"/>
              </a:lnSpc>
              <a:spcAft>
                <a:spcPts val="800"/>
              </a:spcAft>
              <a:buSzPts val="1000"/>
              <a:buFont typeface="Symbol" panose="05050102010706020507" pitchFamily="18" charset="2"/>
              <a:buChar char=""/>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Graphics </a:t>
            </a:r>
          </a:p>
          <a:p>
            <a:pPr marL="342900" lvl="0" indent="-342900">
              <a:lnSpc>
                <a:spcPct val="107000"/>
              </a:lnSpc>
              <a:spcAft>
                <a:spcPts val="800"/>
              </a:spcAft>
              <a:buSzPts val="1000"/>
              <a:buFont typeface="Symbol" panose="05050102010706020507" pitchFamily="18" charset="2"/>
              <a:buChar char=""/>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Files </a:t>
            </a:r>
          </a:p>
          <a:p>
            <a:pPr marL="342900" lvl="0" indent="-342900">
              <a:lnSpc>
                <a:spcPct val="107000"/>
              </a:lnSpc>
              <a:spcAft>
                <a:spcPts val="800"/>
              </a:spcAft>
              <a:buSzPts val="1000"/>
              <a:buFont typeface="Symbol" panose="05050102010706020507" pitchFamily="18" charset="2"/>
              <a:buChar char=""/>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Messages </a:t>
            </a:r>
          </a:p>
        </p:txBody>
      </p:sp>
      <p:sp>
        <p:nvSpPr>
          <p:cNvPr id="10" name="TextBox 9">
            <a:extLst>
              <a:ext uri="{FF2B5EF4-FFF2-40B4-BE49-F238E27FC236}">
                <a16:creationId xmlns:a16="http://schemas.microsoft.com/office/drawing/2014/main" id="{7D57C129-982D-2CF2-D544-1817126CF51B}"/>
              </a:ext>
            </a:extLst>
          </p:cNvPr>
          <p:cNvSpPr txBox="1"/>
          <p:nvPr/>
        </p:nvSpPr>
        <p:spPr>
          <a:xfrm>
            <a:off x="4534050" y="4486010"/>
            <a:ext cx="3209775" cy="1980542"/>
          </a:xfrm>
          <a:prstGeom prst="rect">
            <a:avLst/>
          </a:prstGeom>
          <a:noFill/>
        </p:spPr>
        <p:txBody>
          <a:bodyPr wrap="square">
            <a:spAutoFit/>
          </a:bodyPr>
          <a:lstStyle/>
          <a:p>
            <a:pPr>
              <a:lnSpc>
                <a:spcPct val="107000"/>
              </a:lnSpc>
              <a:spcAft>
                <a:spcPts val="800"/>
              </a:spcAft>
              <a:buNone/>
            </a:pPr>
            <a:r>
              <a:rPr lang="en-GB" sz="1400" kern="100" dirty="0">
                <a:effectLst/>
                <a:latin typeface="Segoe UI Variable Text" pitchFamily="2" charset="0"/>
                <a:ea typeface="Aptos" panose="020B0004020202020204" pitchFamily="34" charset="0"/>
                <a:cs typeface="Times New Roman" panose="02020603050405020304" pitchFamily="18" charset="0"/>
              </a:rPr>
              <a:t>This may include:</a:t>
            </a:r>
          </a:p>
          <a:p>
            <a:pPr marL="342900" lvl="0" indent="-342900">
              <a:lnSpc>
                <a:spcPct val="107000"/>
              </a:lnSpc>
              <a:spcAft>
                <a:spcPts val="800"/>
              </a:spcAft>
              <a:buSzPts val="1000"/>
              <a:buFont typeface="Symbol" panose="05050102010706020507" pitchFamily="18" charset="2"/>
              <a:buChar char=""/>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Calculations </a:t>
            </a:r>
          </a:p>
          <a:p>
            <a:pPr marL="342900" lvl="0" indent="-342900">
              <a:lnSpc>
                <a:spcPct val="107000"/>
              </a:lnSpc>
              <a:spcAft>
                <a:spcPts val="800"/>
              </a:spcAft>
              <a:buSzPts val="1000"/>
              <a:buFont typeface="Symbol" panose="05050102010706020507" pitchFamily="18" charset="2"/>
              <a:buChar char=""/>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Decisions (if statements) </a:t>
            </a:r>
          </a:p>
          <a:p>
            <a:pPr marL="342900" lvl="0" indent="-342900">
              <a:lnSpc>
                <a:spcPct val="107000"/>
              </a:lnSpc>
              <a:spcAft>
                <a:spcPts val="800"/>
              </a:spcAft>
              <a:buSzPts val="1000"/>
              <a:buFont typeface="Symbol" panose="05050102010706020507" pitchFamily="18" charset="2"/>
              <a:buChar char=""/>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Sorting </a:t>
            </a:r>
          </a:p>
          <a:p>
            <a:pPr marL="342900" lvl="0" indent="-342900">
              <a:lnSpc>
                <a:spcPct val="107000"/>
              </a:lnSpc>
              <a:spcAft>
                <a:spcPts val="800"/>
              </a:spcAft>
              <a:buSzPts val="1000"/>
              <a:buFont typeface="Symbol" panose="05050102010706020507" pitchFamily="18" charset="2"/>
              <a:buChar char=""/>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Converting data </a:t>
            </a:r>
          </a:p>
          <a:p>
            <a:pPr marL="342900" lvl="0" indent="-342900">
              <a:lnSpc>
                <a:spcPct val="107000"/>
              </a:lnSpc>
              <a:spcAft>
                <a:spcPts val="800"/>
              </a:spcAft>
              <a:buSzPts val="1000"/>
              <a:buFont typeface="Symbol" panose="05050102010706020507" pitchFamily="18" charset="2"/>
              <a:buChar char=""/>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Repeating actions with loops </a:t>
            </a:r>
          </a:p>
        </p:txBody>
      </p:sp>
      <p:sp>
        <p:nvSpPr>
          <p:cNvPr id="13" name="TextBox 12">
            <a:extLst>
              <a:ext uri="{FF2B5EF4-FFF2-40B4-BE49-F238E27FC236}">
                <a16:creationId xmlns:a16="http://schemas.microsoft.com/office/drawing/2014/main" id="{1AC30586-0B82-367D-77E4-C9E13625BF22}"/>
              </a:ext>
            </a:extLst>
          </p:cNvPr>
          <p:cNvSpPr txBox="1"/>
          <p:nvPr/>
        </p:nvSpPr>
        <p:spPr>
          <a:xfrm>
            <a:off x="314007" y="4437191"/>
            <a:ext cx="3064668" cy="1971437"/>
          </a:xfrm>
          <a:prstGeom prst="rect">
            <a:avLst/>
          </a:prstGeom>
          <a:noFill/>
        </p:spPr>
        <p:txBody>
          <a:bodyPr wrap="square">
            <a:spAutoFit/>
          </a:bodyPr>
          <a:lstStyle/>
          <a:p>
            <a:pPr>
              <a:lnSpc>
                <a:spcPct val="107000"/>
              </a:lnSpc>
              <a:spcAft>
                <a:spcPts val="800"/>
              </a:spcAft>
              <a:buNone/>
            </a:pPr>
            <a:r>
              <a:rPr lang="en-GB" sz="1400" kern="100" dirty="0">
                <a:effectLst/>
                <a:latin typeface="Segoe UI Variable Text" pitchFamily="2" charset="0"/>
                <a:ea typeface="Aptos" panose="020B0004020202020204" pitchFamily="34" charset="0"/>
                <a:cs typeface="Times New Roman" panose="02020603050405020304" pitchFamily="18" charset="0"/>
              </a:rPr>
              <a:t>This can come from:</a:t>
            </a:r>
          </a:p>
          <a:p>
            <a:pPr marL="342900" lvl="0" indent="-342900">
              <a:lnSpc>
                <a:spcPct val="107000"/>
              </a:lnSpc>
              <a:spcAft>
                <a:spcPts val="800"/>
              </a:spcAft>
              <a:buSzPts val="1000"/>
              <a:buFont typeface="Symbol" panose="05050102010706020507" pitchFamily="18" charset="2"/>
              <a:buChar char=""/>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A user typing on a keyboard </a:t>
            </a:r>
          </a:p>
          <a:p>
            <a:pPr marL="342900" lvl="0" indent="-342900">
              <a:lnSpc>
                <a:spcPct val="107000"/>
              </a:lnSpc>
              <a:spcAft>
                <a:spcPts val="800"/>
              </a:spcAft>
              <a:buSzPts val="1000"/>
              <a:buFont typeface="Symbol" panose="05050102010706020507" pitchFamily="18" charset="2"/>
              <a:buChar char=""/>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Clicking buttons </a:t>
            </a:r>
          </a:p>
          <a:p>
            <a:pPr marL="342900" lvl="0" indent="-342900">
              <a:lnSpc>
                <a:spcPct val="107000"/>
              </a:lnSpc>
              <a:spcAft>
                <a:spcPts val="800"/>
              </a:spcAft>
              <a:buSzPts val="1000"/>
              <a:buFont typeface="Symbol" panose="05050102010706020507" pitchFamily="18" charset="2"/>
              <a:buChar char=""/>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Reading a file </a:t>
            </a:r>
          </a:p>
          <a:p>
            <a:pPr marL="342900" lvl="0" indent="-342900">
              <a:lnSpc>
                <a:spcPct val="107000"/>
              </a:lnSpc>
              <a:spcAft>
                <a:spcPts val="800"/>
              </a:spcAft>
              <a:buSzPts val="1000"/>
              <a:buFont typeface="Symbol" panose="05050102010706020507" pitchFamily="18" charset="2"/>
              <a:buChar char=""/>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Sensors </a:t>
            </a:r>
          </a:p>
          <a:p>
            <a:pPr marL="342900" lvl="0" indent="-342900">
              <a:lnSpc>
                <a:spcPct val="107000"/>
              </a:lnSpc>
              <a:spcAft>
                <a:spcPts val="800"/>
              </a:spcAft>
              <a:buSzPts val="1000"/>
              <a:buFont typeface="Symbol" panose="05050102010706020507" pitchFamily="18" charset="2"/>
              <a:buChar char=""/>
              <a:tabLst>
                <a:tab pos="457200" algn="l"/>
              </a:tabLst>
            </a:pPr>
            <a:r>
              <a:rPr lang="en-GB" sz="1400" kern="100" dirty="0">
                <a:effectLst/>
                <a:latin typeface="Segoe UI Variable Text" pitchFamily="2" charset="0"/>
                <a:ea typeface="Aptos" panose="020B0004020202020204" pitchFamily="34" charset="0"/>
                <a:cs typeface="Times New Roman" panose="02020603050405020304" pitchFamily="18" charset="0"/>
              </a:rPr>
              <a:t>Data from the internet </a:t>
            </a:r>
            <a:endParaRPr lang="en-GB" sz="1600" kern="100" dirty="0">
              <a:effectLst/>
              <a:latin typeface="Segoe UI Variable Text" pitchFamily="2"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75039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78158-CCAD-9577-412E-47A7B8B3C2D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C24B3F96-2433-2310-BEDE-1D55F7E48537}"/>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Structure diagram</a:t>
            </a:r>
          </a:p>
        </p:txBody>
      </p:sp>
      <p:sp>
        <p:nvSpPr>
          <p:cNvPr id="4" name="Rectangle 3">
            <a:extLst>
              <a:ext uri="{FF2B5EF4-FFF2-40B4-BE49-F238E27FC236}">
                <a16:creationId xmlns:a16="http://schemas.microsoft.com/office/drawing/2014/main" id="{EE5B664C-8A40-3683-789E-6E20B0E0E746}"/>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1B9F2729-4217-614E-D696-E44C82D2A8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A0E355FC-DA4B-9B70-9364-C326DB80F88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25D42531-0A0C-E54B-EA24-A11DAE94988C}"/>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 of Task 1 </a:t>
            </a:r>
            <a:r>
              <a:rPr lang="en-GB" dirty="0">
                <a:latin typeface="Segoe UI Variable Text" pitchFamily="2" charset="0"/>
              </a:rPr>
              <a:t>in the student workbook.</a:t>
            </a:r>
            <a:endParaRPr lang="en-GB" dirty="0"/>
          </a:p>
        </p:txBody>
      </p:sp>
      <p:sp>
        <p:nvSpPr>
          <p:cNvPr id="2" name="TextBox 1">
            <a:extLst>
              <a:ext uri="{FF2B5EF4-FFF2-40B4-BE49-F238E27FC236}">
                <a16:creationId xmlns:a16="http://schemas.microsoft.com/office/drawing/2014/main" id="{CAF1316F-5E58-EB3E-3FB6-6E5C5FE96C2C}"/>
              </a:ext>
            </a:extLst>
          </p:cNvPr>
          <p:cNvSpPr txBox="1"/>
          <p:nvPr/>
        </p:nvSpPr>
        <p:spPr>
          <a:xfrm>
            <a:off x="176790" y="1134457"/>
            <a:ext cx="5799198" cy="1661993"/>
          </a:xfrm>
          <a:prstGeom prst="rect">
            <a:avLst/>
          </a:prstGeom>
          <a:noFill/>
        </p:spPr>
        <p:txBody>
          <a:bodyPr wrap="square">
            <a:spAutoFit/>
          </a:bodyPr>
          <a:lstStyle/>
          <a:p>
            <a:r>
              <a:rPr lang="en-GB" sz="2400" b="1" dirty="0">
                <a:latin typeface="Segoe UI Variable Text" pitchFamily="2" charset="0"/>
              </a:rPr>
              <a:t>What is meant by a structure diagram?</a:t>
            </a:r>
          </a:p>
          <a:p>
            <a:endParaRPr lang="en-GB" sz="2400" b="1" dirty="0">
              <a:latin typeface="Segoe UI Variable Text" pitchFamily="2" charset="0"/>
            </a:endParaRPr>
          </a:p>
          <a:p>
            <a:r>
              <a:rPr lang="en-GB" dirty="0">
                <a:latin typeface="Segoe UI Variable Text" pitchFamily="2" charset="0"/>
              </a:rPr>
              <a:t>A </a:t>
            </a:r>
            <a:r>
              <a:rPr lang="en-GB" b="1" dirty="0">
                <a:latin typeface="Segoe UI Variable Text" pitchFamily="2" charset="0"/>
              </a:rPr>
              <a:t>structure diagram</a:t>
            </a:r>
            <a:r>
              <a:rPr lang="en-GB" dirty="0">
                <a:latin typeface="Segoe UI Variable Text" pitchFamily="2" charset="0"/>
              </a:rPr>
              <a:t> is a visual way of breaking a problem or program into smaller sections (called modules or subroutines).</a:t>
            </a:r>
          </a:p>
        </p:txBody>
      </p:sp>
      <p:sp>
        <p:nvSpPr>
          <p:cNvPr id="5" name="TextBox 4">
            <a:extLst>
              <a:ext uri="{FF2B5EF4-FFF2-40B4-BE49-F238E27FC236}">
                <a16:creationId xmlns:a16="http://schemas.microsoft.com/office/drawing/2014/main" id="{37E2ED97-3C2C-1A6F-EC69-C89F186C8D7D}"/>
              </a:ext>
            </a:extLst>
          </p:cNvPr>
          <p:cNvSpPr txBox="1"/>
          <p:nvPr/>
        </p:nvSpPr>
        <p:spPr>
          <a:xfrm>
            <a:off x="224790" y="3013790"/>
            <a:ext cx="3079154" cy="369332"/>
          </a:xfrm>
          <a:prstGeom prst="rect">
            <a:avLst/>
          </a:prstGeom>
          <a:noFill/>
        </p:spPr>
        <p:txBody>
          <a:bodyPr wrap="square">
            <a:spAutoFit/>
          </a:bodyPr>
          <a:lstStyle/>
          <a:p>
            <a:r>
              <a:rPr lang="en-GB" b="1" dirty="0">
                <a:latin typeface="Segoe UI Variable Text" pitchFamily="2" charset="0"/>
              </a:rPr>
              <a:t>Why are they used?</a:t>
            </a:r>
          </a:p>
        </p:txBody>
      </p:sp>
      <p:sp>
        <p:nvSpPr>
          <p:cNvPr id="9" name="TextBox 8">
            <a:extLst>
              <a:ext uri="{FF2B5EF4-FFF2-40B4-BE49-F238E27FC236}">
                <a16:creationId xmlns:a16="http://schemas.microsoft.com/office/drawing/2014/main" id="{A5C8C8BA-DC8B-C6F0-179A-90E23D7B8307}"/>
              </a:ext>
            </a:extLst>
          </p:cNvPr>
          <p:cNvSpPr txBox="1"/>
          <p:nvPr/>
        </p:nvSpPr>
        <p:spPr>
          <a:xfrm>
            <a:off x="245209" y="3429000"/>
            <a:ext cx="2602766" cy="2308324"/>
          </a:xfrm>
          <a:prstGeom prst="rect">
            <a:avLst/>
          </a:prstGeom>
          <a:noFill/>
        </p:spPr>
        <p:txBody>
          <a:bodyPr wrap="square">
            <a:spAutoFit/>
          </a:bodyPr>
          <a:lstStyle/>
          <a:p>
            <a:r>
              <a:rPr lang="en-GB" dirty="0">
                <a:latin typeface="Segoe UI Variable Text" pitchFamily="2" charset="0"/>
              </a:rPr>
              <a:t>It helps </a:t>
            </a:r>
            <a:r>
              <a:rPr lang="en-GB">
                <a:latin typeface="Segoe UI Variable Text" pitchFamily="2" charset="0"/>
              </a:rPr>
              <a:t>programmers:</a:t>
            </a:r>
          </a:p>
          <a:p>
            <a:endParaRPr lang="en-GB" dirty="0">
              <a:latin typeface="Segoe UI Variable Text" pitchFamily="2" charset="0"/>
            </a:endParaRPr>
          </a:p>
          <a:p>
            <a:pPr marL="285750" lvl="0" indent="-285750">
              <a:buFont typeface="Arial" panose="020B0604020202020204" pitchFamily="34" charset="0"/>
              <a:buChar char="•"/>
            </a:pPr>
            <a:r>
              <a:rPr lang="en-GB" dirty="0">
                <a:latin typeface="Segoe UI Variable Text" pitchFamily="2" charset="0"/>
              </a:rPr>
              <a:t>Organise a solution </a:t>
            </a:r>
          </a:p>
          <a:p>
            <a:pPr marL="285750" lvl="0" indent="-285750">
              <a:buFont typeface="Arial" panose="020B0604020202020204" pitchFamily="34" charset="0"/>
              <a:buChar char="•"/>
            </a:pPr>
            <a:r>
              <a:rPr lang="en-GB" dirty="0">
                <a:latin typeface="Segoe UI Variable Text" pitchFamily="2" charset="0"/>
              </a:rPr>
              <a:t>See how different parts connect together </a:t>
            </a:r>
          </a:p>
          <a:p>
            <a:pPr marL="285750" lvl="0" indent="-285750">
              <a:buFont typeface="Arial" panose="020B0604020202020204" pitchFamily="34" charset="0"/>
              <a:buChar char="•"/>
            </a:pPr>
            <a:r>
              <a:rPr lang="en-GB" dirty="0">
                <a:latin typeface="Segoe UI Variable Text" pitchFamily="2" charset="0"/>
              </a:rPr>
              <a:t>Plan large programs before coding </a:t>
            </a:r>
          </a:p>
        </p:txBody>
      </p:sp>
      <p:sp>
        <p:nvSpPr>
          <p:cNvPr id="6" name="TextBox 5">
            <a:extLst>
              <a:ext uri="{FF2B5EF4-FFF2-40B4-BE49-F238E27FC236}">
                <a16:creationId xmlns:a16="http://schemas.microsoft.com/office/drawing/2014/main" id="{2BF8F438-1E8A-009C-6EC1-34F33BC1A81F}"/>
              </a:ext>
            </a:extLst>
          </p:cNvPr>
          <p:cNvSpPr txBox="1"/>
          <p:nvPr/>
        </p:nvSpPr>
        <p:spPr>
          <a:xfrm>
            <a:off x="2950825" y="3013790"/>
            <a:ext cx="3025163" cy="646331"/>
          </a:xfrm>
          <a:prstGeom prst="rect">
            <a:avLst/>
          </a:prstGeom>
          <a:noFill/>
        </p:spPr>
        <p:txBody>
          <a:bodyPr wrap="square">
            <a:spAutoFit/>
          </a:bodyPr>
          <a:lstStyle/>
          <a:p>
            <a:r>
              <a:rPr lang="en-GB" b="1" dirty="0">
                <a:latin typeface="Segoe UI Variable Text" pitchFamily="2" charset="0"/>
              </a:rPr>
              <a:t>What are the components of a structure diagram?</a:t>
            </a:r>
          </a:p>
        </p:txBody>
      </p:sp>
      <p:sp>
        <p:nvSpPr>
          <p:cNvPr id="8" name="TextBox 7">
            <a:extLst>
              <a:ext uri="{FF2B5EF4-FFF2-40B4-BE49-F238E27FC236}">
                <a16:creationId xmlns:a16="http://schemas.microsoft.com/office/drawing/2014/main" id="{1A6C5D39-6DC4-4F00-0898-ED03AF9637A9}"/>
              </a:ext>
            </a:extLst>
          </p:cNvPr>
          <p:cNvSpPr txBox="1"/>
          <p:nvPr/>
        </p:nvSpPr>
        <p:spPr>
          <a:xfrm>
            <a:off x="2944861" y="3804211"/>
            <a:ext cx="3265439" cy="2156488"/>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A structure diagram shows:</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The </a:t>
            </a:r>
            <a:r>
              <a:rPr lang="en-GB" sz="1800" b="1" kern="100" dirty="0">
                <a:effectLst/>
                <a:latin typeface="Segoe UI Variable Text" pitchFamily="2" charset="0"/>
                <a:ea typeface="Aptos" panose="020B0004020202020204" pitchFamily="34" charset="0"/>
                <a:cs typeface="Times New Roman" panose="02020603050405020304" pitchFamily="18" charset="0"/>
              </a:rPr>
              <a:t>main problem</a:t>
            </a:r>
            <a:r>
              <a:rPr lang="en-GB" sz="1800" kern="100" dirty="0">
                <a:effectLst/>
                <a:latin typeface="Segoe UI Variable Text" pitchFamily="2" charset="0"/>
                <a:ea typeface="Aptos" panose="020B0004020202020204" pitchFamily="34" charset="0"/>
                <a:cs typeface="Times New Roman" panose="02020603050405020304" pitchFamily="18" charset="0"/>
              </a:rPr>
              <a:t>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Smaller </a:t>
            </a:r>
            <a:r>
              <a:rPr lang="en-GB" sz="1800" b="1" kern="100" dirty="0">
                <a:effectLst/>
                <a:latin typeface="Segoe UI Variable Text" pitchFamily="2" charset="0"/>
                <a:ea typeface="Aptos" panose="020B0004020202020204" pitchFamily="34" charset="0"/>
                <a:cs typeface="Times New Roman" panose="02020603050405020304" pitchFamily="18" charset="0"/>
              </a:rPr>
              <a:t>subsections/modules</a:t>
            </a:r>
            <a:r>
              <a:rPr lang="en-GB" sz="1800" kern="100" dirty="0">
                <a:effectLst/>
                <a:latin typeface="Segoe UI Variable Text" pitchFamily="2" charset="0"/>
                <a:ea typeface="Aptos" panose="020B0004020202020204" pitchFamily="34" charset="0"/>
                <a:cs typeface="Times New Roman" panose="02020603050405020304" pitchFamily="18" charset="0"/>
              </a:rPr>
              <a:t>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The links between each section </a:t>
            </a:r>
          </a:p>
        </p:txBody>
      </p:sp>
      <p:sp>
        <p:nvSpPr>
          <p:cNvPr id="10" name="TextBox 9">
            <a:extLst>
              <a:ext uri="{FF2B5EF4-FFF2-40B4-BE49-F238E27FC236}">
                <a16:creationId xmlns:a16="http://schemas.microsoft.com/office/drawing/2014/main" id="{DA2A002B-4BD9-C3BA-1064-953BDD72ED67}"/>
              </a:ext>
            </a:extLst>
          </p:cNvPr>
          <p:cNvSpPr txBox="1"/>
          <p:nvPr/>
        </p:nvSpPr>
        <p:spPr>
          <a:xfrm>
            <a:off x="6567906" y="1134457"/>
            <a:ext cx="5399304" cy="646331"/>
          </a:xfrm>
          <a:prstGeom prst="rect">
            <a:avLst/>
          </a:prstGeom>
          <a:noFill/>
        </p:spPr>
        <p:txBody>
          <a:bodyPr wrap="square">
            <a:spAutoFit/>
          </a:bodyPr>
          <a:lstStyle/>
          <a:p>
            <a:pPr algn="ctr"/>
            <a:r>
              <a:rPr lang="en-GB" b="1" dirty="0">
                <a:latin typeface="Segoe UI Variable Text" pitchFamily="2" charset="0"/>
              </a:rPr>
              <a:t>Learning in Context: </a:t>
            </a:r>
          </a:p>
          <a:p>
            <a:pPr algn="ctr"/>
            <a:r>
              <a:rPr lang="en-GB" b="1" dirty="0">
                <a:latin typeface="Segoe UI Variable Text" pitchFamily="2" charset="0"/>
              </a:rPr>
              <a:t>School management system</a:t>
            </a:r>
          </a:p>
        </p:txBody>
      </p:sp>
      <p:graphicFrame>
        <p:nvGraphicFramePr>
          <p:cNvPr id="11" name="Diagram 10">
            <a:extLst>
              <a:ext uri="{FF2B5EF4-FFF2-40B4-BE49-F238E27FC236}">
                <a16:creationId xmlns:a16="http://schemas.microsoft.com/office/drawing/2014/main" id="{870502D8-1C42-7B4E-DDD1-4E90A031B5ED}"/>
              </a:ext>
            </a:extLst>
          </p:cNvPr>
          <p:cNvGraphicFramePr/>
          <p:nvPr>
            <p:extLst>
              <p:ext uri="{D42A27DB-BD31-4B8C-83A1-F6EECF244321}">
                <p14:modId xmlns:p14="http://schemas.microsoft.com/office/powerpoint/2010/main" val="2362250777"/>
              </p:ext>
            </p:extLst>
          </p:nvPr>
        </p:nvGraphicFramePr>
        <p:xfrm>
          <a:off x="6547487" y="2308656"/>
          <a:ext cx="5399304" cy="227647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2" name="TextBox 11">
            <a:extLst>
              <a:ext uri="{FF2B5EF4-FFF2-40B4-BE49-F238E27FC236}">
                <a16:creationId xmlns:a16="http://schemas.microsoft.com/office/drawing/2014/main" id="{5CAD189A-449B-3429-3E28-7E6F82111D7F}"/>
              </a:ext>
            </a:extLst>
          </p:cNvPr>
          <p:cNvSpPr txBox="1"/>
          <p:nvPr/>
        </p:nvSpPr>
        <p:spPr>
          <a:xfrm>
            <a:off x="8995412" y="2149962"/>
            <a:ext cx="2324100" cy="369332"/>
          </a:xfrm>
          <a:prstGeom prst="rect">
            <a:avLst/>
          </a:prstGeom>
          <a:noFill/>
        </p:spPr>
        <p:txBody>
          <a:bodyPr wrap="square" rtlCol="0">
            <a:spAutoFit/>
          </a:bodyPr>
          <a:lstStyle/>
          <a:p>
            <a:r>
              <a:rPr lang="en-GB" dirty="0">
                <a:latin typeface="Segoe UI Variable Text" pitchFamily="2" charset="0"/>
              </a:rPr>
              <a:t>The </a:t>
            </a:r>
            <a:r>
              <a:rPr lang="en-GB" b="1" dirty="0">
                <a:latin typeface="Segoe UI Variable Text" pitchFamily="2" charset="0"/>
              </a:rPr>
              <a:t>main problem</a:t>
            </a:r>
          </a:p>
        </p:txBody>
      </p:sp>
      <p:cxnSp>
        <p:nvCxnSpPr>
          <p:cNvPr id="14" name="Straight Arrow Connector 13">
            <a:extLst>
              <a:ext uri="{FF2B5EF4-FFF2-40B4-BE49-F238E27FC236}">
                <a16:creationId xmlns:a16="http://schemas.microsoft.com/office/drawing/2014/main" id="{42B4AC71-2FDC-63F4-B4B9-3127292C9FF1}"/>
              </a:ext>
            </a:extLst>
          </p:cNvPr>
          <p:cNvCxnSpPr>
            <a:cxnSpLocks/>
          </p:cNvCxnSpPr>
          <p:nvPr/>
        </p:nvCxnSpPr>
        <p:spPr>
          <a:xfrm flipV="1">
            <a:off x="9336403" y="2469213"/>
            <a:ext cx="105430" cy="286137"/>
          </a:xfrm>
          <a:prstGeom prst="straightConnector1">
            <a:avLst/>
          </a:prstGeom>
          <a:ln w="28575">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FDC8D51D-97F6-3C08-7679-CA0C531870F8}"/>
              </a:ext>
            </a:extLst>
          </p:cNvPr>
          <p:cNvCxnSpPr>
            <a:cxnSpLocks/>
          </p:cNvCxnSpPr>
          <p:nvPr/>
        </p:nvCxnSpPr>
        <p:spPr>
          <a:xfrm>
            <a:off x="10157462" y="4176926"/>
            <a:ext cx="337719" cy="646331"/>
          </a:xfrm>
          <a:prstGeom prst="straightConnector1">
            <a:avLst/>
          </a:prstGeom>
          <a:ln w="28575">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79602AB8-363F-E45E-F248-E2D222AF290B}"/>
              </a:ext>
            </a:extLst>
          </p:cNvPr>
          <p:cNvSpPr txBox="1"/>
          <p:nvPr/>
        </p:nvSpPr>
        <p:spPr>
          <a:xfrm>
            <a:off x="10033637" y="4785351"/>
            <a:ext cx="1648464" cy="959622"/>
          </a:xfrm>
          <a:prstGeom prst="rect">
            <a:avLst/>
          </a:prstGeom>
          <a:noFill/>
        </p:spPr>
        <p:txBody>
          <a:bodyPr wrap="square">
            <a:spAutoFit/>
          </a:bodyPr>
          <a:lstStyle/>
          <a:p>
            <a:pPr lvl="0">
              <a:lnSpc>
                <a:spcPct val="107000"/>
              </a:lnSpc>
              <a:spcAft>
                <a:spcPts val="800"/>
              </a:spcAft>
              <a:buSzPts val="1000"/>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Smaller </a:t>
            </a:r>
            <a:r>
              <a:rPr lang="en-GB" sz="1800" b="1" kern="100" dirty="0">
                <a:effectLst/>
                <a:latin typeface="Segoe UI Variable Text" pitchFamily="2" charset="0"/>
                <a:ea typeface="Aptos" panose="020B0004020202020204" pitchFamily="34" charset="0"/>
                <a:cs typeface="Times New Roman" panose="02020603050405020304" pitchFamily="18" charset="0"/>
              </a:rPr>
              <a:t>subsections/modules</a:t>
            </a:r>
            <a:r>
              <a:rPr lang="en-GB" sz="1800" kern="100" dirty="0">
                <a:effectLst/>
                <a:latin typeface="Segoe UI Variable Text" pitchFamily="2" charset="0"/>
                <a:ea typeface="Aptos" panose="020B0004020202020204" pitchFamily="34" charset="0"/>
                <a:cs typeface="Times New Roman" panose="02020603050405020304" pitchFamily="18" charset="0"/>
              </a:rPr>
              <a:t> </a:t>
            </a:r>
          </a:p>
        </p:txBody>
      </p:sp>
      <p:cxnSp>
        <p:nvCxnSpPr>
          <p:cNvPr id="25" name="Straight Arrow Connector 24">
            <a:extLst>
              <a:ext uri="{FF2B5EF4-FFF2-40B4-BE49-F238E27FC236}">
                <a16:creationId xmlns:a16="http://schemas.microsoft.com/office/drawing/2014/main" id="{FA305604-BD6C-8922-D78C-F5F89183733F}"/>
              </a:ext>
            </a:extLst>
          </p:cNvPr>
          <p:cNvCxnSpPr>
            <a:cxnSpLocks/>
          </p:cNvCxnSpPr>
          <p:nvPr/>
        </p:nvCxnSpPr>
        <p:spPr>
          <a:xfrm>
            <a:off x="8004812" y="3446893"/>
            <a:ext cx="0" cy="1769389"/>
          </a:xfrm>
          <a:prstGeom prst="straightConnector1">
            <a:avLst/>
          </a:prstGeom>
          <a:ln w="28575">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D516EDB4-6E76-AE0D-F4C0-D70F3906F859}"/>
              </a:ext>
            </a:extLst>
          </p:cNvPr>
          <p:cNvSpPr txBox="1"/>
          <p:nvPr/>
        </p:nvSpPr>
        <p:spPr>
          <a:xfrm>
            <a:off x="7242546" y="5216282"/>
            <a:ext cx="2004593" cy="663258"/>
          </a:xfrm>
          <a:prstGeom prst="rect">
            <a:avLst/>
          </a:prstGeom>
          <a:noFill/>
        </p:spPr>
        <p:txBody>
          <a:bodyPr wrap="square">
            <a:spAutoFit/>
          </a:bodyPr>
          <a:lstStyle/>
          <a:p>
            <a:pPr lvl="0">
              <a:lnSpc>
                <a:spcPct val="107000"/>
              </a:lnSpc>
              <a:spcAft>
                <a:spcPts val="800"/>
              </a:spcAft>
              <a:buSzPts val="1000"/>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The links between each section </a:t>
            </a:r>
          </a:p>
        </p:txBody>
      </p:sp>
      <p:cxnSp>
        <p:nvCxnSpPr>
          <p:cNvPr id="33" name="Straight Connector 32">
            <a:extLst>
              <a:ext uri="{FF2B5EF4-FFF2-40B4-BE49-F238E27FC236}">
                <a16:creationId xmlns:a16="http://schemas.microsoft.com/office/drawing/2014/main" id="{0C108DBA-C72F-C37D-ED44-DDB4B59293D2}"/>
              </a:ext>
            </a:extLst>
          </p:cNvPr>
          <p:cNvCxnSpPr/>
          <p:nvPr/>
        </p:nvCxnSpPr>
        <p:spPr>
          <a:xfrm>
            <a:off x="6313150" y="1134457"/>
            <a:ext cx="0" cy="555209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13618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12F16-B474-5ED7-C47F-D16BFAA3295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0D4E496-6302-7A88-0FDA-914DC278A717}"/>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Designing algorithms</a:t>
            </a:r>
          </a:p>
        </p:txBody>
      </p:sp>
      <p:sp>
        <p:nvSpPr>
          <p:cNvPr id="4" name="Rectangle 3">
            <a:extLst>
              <a:ext uri="{FF2B5EF4-FFF2-40B4-BE49-F238E27FC236}">
                <a16:creationId xmlns:a16="http://schemas.microsoft.com/office/drawing/2014/main" id="{6DB0BC63-2AEC-5EAB-D5A2-5B2AC66AE5D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E1FFC94D-540A-CA3B-3803-E7CDA6BE56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572564"/>
            <a:ext cx="1067921" cy="563328"/>
          </a:xfrm>
          <a:prstGeom prst="rect">
            <a:avLst/>
          </a:prstGeom>
        </p:spPr>
      </p:pic>
      <p:pic>
        <p:nvPicPr>
          <p:cNvPr id="16" name="Graphic 15" descr="Thumbs up sign with solid fill">
            <a:extLst>
              <a:ext uri="{FF2B5EF4-FFF2-40B4-BE49-F238E27FC236}">
                <a16:creationId xmlns:a16="http://schemas.microsoft.com/office/drawing/2014/main" id="{B3BC3101-DDD6-5730-ED04-BFF9A80468D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356C7C8B-ED90-847C-1278-F5306CE5204E}"/>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Q1 of Task 1 </a:t>
            </a:r>
            <a:r>
              <a:rPr lang="en-GB" dirty="0">
                <a:latin typeface="Segoe UI Variable Text" pitchFamily="2" charset="0"/>
              </a:rPr>
              <a:t>in the student workbook.</a:t>
            </a:r>
            <a:endParaRPr lang="en-GB" dirty="0"/>
          </a:p>
        </p:txBody>
      </p:sp>
      <p:sp>
        <p:nvSpPr>
          <p:cNvPr id="5" name="TextBox 4">
            <a:extLst>
              <a:ext uri="{FF2B5EF4-FFF2-40B4-BE49-F238E27FC236}">
                <a16:creationId xmlns:a16="http://schemas.microsoft.com/office/drawing/2014/main" id="{421DCA44-D2C6-5807-3886-CBBE5471FF2E}"/>
              </a:ext>
            </a:extLst>
          </p:cNvPr>
          <p:cNvSpPr txBox="1"/>
          <p:nvPr/>
        </p:nvSpPr>
        <p:spPr>
          <a:xfrm>
            <a:off x="176790" y="1134457"/>
            <a:ext cx="5812530" cy="1754326"/>
          </a:xfrm>
          <a:prstGeom prst="rect">
            <a:avLst/>
          </a:prstGeom>
          <a:noFill/>
        </p:spPr>
        <p:txBody>
          <a:bodyPr wrap="square">
            <a:spAutoFit/>
          </a:bodyPr>
          <a:lstStyle/>
          <a:p>
            <a:r>
              <a:rPr lang="en-GB" sz="2400" b="1" dirty="0">
                <a:latin typeface="Segoe UI Variable Text" pitchFamily="2" charset="0"/>
              </a:rPr>
              <a:t>What does it mean to design an algorithm?</a:t>
            </a:r>
          </a:p>
          <a:p>
            <a:endParaRPr lang="en-GB" sz="2400" b="1" dirty="0">
              <a:latin typeface="Segoe UI Variable Text" pitchFamily="2" charset="0"/>
            </a:endParaRPr>
          </a:p>
          <a:p>
            <a:r>
              <a:rPr lang="en-GB" dirty="0">
                <a:latin typeface="Segoe UI Variable Text" pitchFamily="2" charset="0"/>
              </a:rPr>
              <a:t>This is the chosen format in which to structure a plan for a possible solution to a problem. </a:t>
            </a:r>
          </a:p>
        </p:txBody>
      </p:sp>
      <p:sp>
        <p:nvSpPr>
          <p:cNvPr id="6" name="TextBox 5">
            <a:extLst>
              <a:ext uri="{FF2B5EF4-FFF2-40B4-BE49-F238E27FC236}">
                <a16:creationId xmlns:a16="http://schemas.microsoft.com/office/drawing/2014/main" id="{C81023D7-DC70-DECE-9DE3-E3BDAEACDB35}"/>
              </a:ext>
            </a:extLst>
          </p:cNvPr>
          <p:cNvSpPr txBox="1"/>
          <p:nvPr/>
        </p:nvSpPr>
        <p:spPr>
          <a:xfrm>
            <a:off x="176790" y="3059668"/>
            <a:ext cx="2633086" cy="646331"/>
          </a:xfrm>
          <a:prstGeom prst="rect">
            <a:avLst/>
          </a:prstGeom>
          <a:noFill/>
        </p:spPr>
        <p:txBody>
          <a:bodyPr wrap="square">
            <a:spAutoFit/>
          </a:bodyPr>
          <a:lstStyle/>
          <a:p>
            <a:r>
              <a:rPr lang="en-GB" b="1" dirty="0">
                <a:latin typeface="Segoe UI Variable Text" pitchFamily="2" charset="0"/>
              </a:rPr>
              <a:t>How can algorithms be designed?</a:t>
            </a:r>
          </a:p>
        </p:txBody>
      </p:sp>
      <p:sp>
        <p:nvSpPr>
          <p:cNvPr id="7" name="TextBox 6">
            <a:extLst>
              <a:ext uri="{FF2B5EF4-FFF2-40B4-BE49-F238E27FC236}">
                <a16:creationId xmlns:a16="http://schemas.microsoft.com/office/drawing/2014/main" id="{9B3E7C38-222D-400B-20B5-C58247E1CF16}"/>
              </a:ext>
            </a:extLst>
          </p:cNvPr>
          <p:cNvSpPr txBox="1"/>
          <p:nvPr/>
        </p:nvSpPr>
        <p:spPr>
          <a:xfrm>
            <a:off x="224790" y="3761601"/>
            <a:ext cx="3259991" cy="2031325"/>
          </a:xfrm>
          <a:prstGeom prst="rect">
            <a:avLst/>
          </a:prstGeom>
          <a:noFill/>
        </p:spPr>
        <p:txBody>
          <a:bodyPr wrap="square">
            <a:spAutoFit/>
          </a:bodyPr>
          <a:lstStyle/>
          <a:p>
            <a:pPr marL="285750" lvl="0" indent="-285750">
              <a:buFont typeface="Arial" panose="020B0604020202020204" pitchFamily="34" charset="0"/>
              <a:buChar char="•"/>
            </a:pPr>
            <a:r>
              <a:rPr lang="en-GB" dirty="0">
                <a:latin typeface="Segoe UI Variable Text" pitchFamily="2" charset="0"/>
              </a:rPr>
              <a:t>Natural English</a:t>
            </a:r>
          </a:p>
          <a:p>
            <a:pPr marL="285750" lvl="0" indent="-285750">
              <a:buFont typeface="Arial" panose="020B0604020202020204" pitchFamily="34" charset="0"/>
              <a:buChar char="•"/>
            </a:pPr>
            <a:r>
              <a:rPr lang="en-GB" dirty="0">
                <a:latin typeface="Segoe UI Variable Text" pitchFamily="2" charset="0"/>
              </a:rPr>
              <a:t>Pseudocode</a:t>
            </a:r>
          </a:p>
          <a:p>
            <a:pPr marL="285750" lvl="0" indent="-285750">
              <a:buFont typeface="Arial" panose="020B0604020202020204" pitchFamily="34" charset="0"/>
              <a:buChar char="•"/>
            </a:pPr>
            <a:r>
              <a:rPr lang="en-GB" dirty="0">
                <a:latin typeface="Segoe UI Variable Text" pitchFamily="2" charset="0"/>
              </a:rPr>
              <a:t>OCR Exam Reference Language</a:t>
            </a:r>
          </a:p>
          <a:p>
            <a:pPr marL="285750" lvl="0" indent="-285750">
              <a:buFont typeface="Arial" panose="020B0604020202020204" pitchFamily="34" charset="0"/>
              <a:buChar char="•"/>
            </a:pPr>
            <a:r>
              <a:rPr lang="en-GB" dirty="0">
                <a:latin typeface="Segoe UI Variable Text" pitchFamily="2" charset="0"/>
              </a:rPr>
              <a:t>Flow charts</a:t>
            </a:r>
          </a:p>
          <a:p>
            <a:pPr marL="285750" lvl="0" indent="-285750">
              <a:buFont typeface="Arial" panose="020B0604020202020204" pitchFamily="34" charset="0"/>
              <a:buChar char="•"/>
            </a:pPr>
            <a:r>
              <a:rPr lang="en-GB" dirty="0">
                <a:latin typeface="Segoe UI Variable Text" pitchFamily="2" charset="0"/>
              </a:rPr>
              <a:t>High-level programming challenge (e.g. Python)</a:t>
            </a:r>
          </a:p>
        </p:txBody>
      </p:sp>
      <p:sp>
        <p:nvSpPr>
          <p:cNvPr id="9" name="TextBox 8">
            <a:extLst>
              <a:ext uri="{FF2B5EF4-FFF2-40B4-BE49-F238E27FC236}">
                <a16:creationId xmlns:a16="http://schemas.microsoft.com/office/drawing/2014/main" id="{6AA8F99E-B5C0-E24D-C84E-790AC97600E6}"/>
              </a:ext>
            </a:extLst>
          </p:cNvPr>
          <p:cNvSpPr txBox="1"/>
          <p:nvPr/>
        </p:nvSpPr>
        <p:spPr>
          <a:xfrm>
            <a:off x="3356234" y="3087469"/>
            <a:ext cx="2633086" cy="369332"/>
          </a:xfrm>
          <a:prstGeom prst="rect">
            <a:avLst/>
          </a:prstGeom>
          <a:noFill/>
        </p:spPr>
        <p:txBody>
          <a:bodyPr wrap="square">
            <a:spAutoFit/>
          </a:bodyPr>
          <a:lstStyle/>
          <a:p>
            <a:r>
              <a:rPr lang="en-GB" b="1" dirty="0">
                <a:latin typeface="Segoe UI Variable Text" pitchFamily="2" charset="0"/>
              </a:rPr>
              <a:t>What is Pseudocode?</a:t>
            </a:r>
          </a:p>
        </p:txBody>
      </p:sp>
      <p:sp>
        <p:nvSpPr>
          <p:cNvPr id="11" name="TextBox 10">
            <a:extLst>
              <a:ext uri="{FF2B5EF4-FFF2-40B4-BE49-F238E27FC236}">
                <a16:creationId xmlns:a16="http://schemas.microsoft.com/office/drawing/2014/main" id="{44F88DD4-A5A2-B91E-0179-B5A65B15B88F}"/>
              </a:ext>
            </a:extLst>
          </p:cNvPr>
          <p:cNvSpPr txBox="1"/>
          <p:nvPr/>
        </p:nvSpPr>
        <p:spPr>
          <a:xfrm>
            <a:off x="3388086" y="3541752"/>
            <a:ext cx="3259990" cy="1848711"/>
          </a:xfrm>
          <a:prstGeom prst="rect">
            <a:avLst/>
          </a:prstGeom>
          <a:no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Pseudocode</a:t>
            </a:r>
            <a:r>
              <a:rPr lang="en-GB" sz="1800" kern="100" dirty="0">
                <a:effectLst/>
                <a:latin typeface="Segoe UI Variable Text" pitchFamily="2" charset="0"/>
                <a:ea typeface="Aptos" panose="020B0004020202020204" pitchFamily="34" charset="0"/>
                <a:cs typeface="Times New Roman" panose="02020603050405020304" pitchFamily="18" charset="0"/>
              </a:rPr>
              <a:t> is a simple way of writing the steps of a program using plain English and programming-style commands without needing correct programming syntax.</a:t>
            </a:r>
          </a:p>
        </p:txBody>
      </p:sp>
      <p:cxnSp>
        <p:nvCxnSpPr>
          <p:cNvPr id="12" name="Straight Connector 11">
            <a:extLst>
              <a:ext uri="{FF2B5EF4-FFF2-40B4-BE49-F238E27FC236}">
                <a16:creationId xmlns:a16="http://schemas.microsoft.com/office/drawing/2014/main" id="{601DEB53-AD7F-4648-DF66-95D33CB1F79A}"/>
              </a:ext>
            </a:extLst>
          </p:cNvPr>
          <p:cNvCxnSpPr/>
          <p:nvPr/>
        </p:nvCxnSpPr>
        <p:spPr>
          <a:xfrm>
            <a:off x="6732250" y="1134457"/>
            <a:ext cx="0" cy="555209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id="{40A103C9-E535-ED13-4140-381EEE7DECA1}"/>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79122" y="1182082"/>
            <a:ext cx="4828068" cy="3218468"/>
          </a:xfrm>
          <a:prstGeom prst="rect">
            <a:avLst/>
          </a:prstGeom>
          <a:noFill/>
        </p:spPr>
      </p:pic>
      <p:sp>
        <p:nvSpPr>
          <p:cNvPr id="15" name="TextBox 14">
            <a:extLst>
              <a:ext uri="{FF2B5EF4-FFF2-40B4-BE49-F238E27FC236}">
                <a16:creationId xmlns:a16="http://schemas.microsoft.com/office/drawing/2014/main" id="{49801AE3-F1B4-7CDC-D8E4-C6682E8CC722}"/>
              </a:ext>
            </a:extLst>
          </p:cNvPr>
          <p:cNvSpPr txBox="1"/>
          <p:nvPr/>
        </p:nvSpPr>
        <p:spPr>
          <a:xfrm>
            <a:off x="3410570" y="5423267"/>
            <a:ext cx="3074809" cy="1013932"/>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Example</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p>
            <a:pPr>
              <a:lnSpc>
                <a:spcPct val="107000"/>
              </a:lnSpc>
              <a:spcAft>
                <a:spcPts val="800"/>
              </a:spcAft>
              <a:buNone/>
            </a:pPr>
            <a:r>
              <a:rPr lang="en-GB" sz="1600" kern="100" dirty="0">
                <a:effectLst/>
                <a:latin typeface="Courier New" panose="02070309020205020404" pitchFamily="49" charset="0"/>
                <a:ea typeface="Aptos" panose="020B0004020202020204" pitchFamily="34" charset="0"/>
                <a:cs typeface="Courier New" panose="02070309020205020404" pitchFamily="49" charset="0"/>
              </a:rPr>
              <a:t>INPUT name</a:t>
            </a:r>
            <a:br>
              <a:rPr lang="en-GB" sz="1600" kern="100" dirty="0">
                <a:effectLst/>
                <a:latin typeface="Courier New" panose="02070309020205020404" pitchFamily="49" charset="0"/>
                <a:ea typeface="Aptos" panose="020B0004020202020204" pitchFamily="34" charset="0"/>
                <a:cs typeface="Courier New" panose="02070309020205020404" pitchFamily="49" charset="0"/>
              </a:rPr>
            </a:br>
            <a:r>
              <a:rPr lang="en-GB" sz="1600" kern="100" dirty="0">
                <a:effectLst/>
                <a:latin typeface="Courier New" panose="02070309020205020404" pitchFamily="49" charset="0"/>
                <a:ea typeface="Aptos" panose="020B0004020202020204" pitchFamily="34" charset="0"/>
                <a:cs typeface="Courier New" panose="02070309020205020404" pitchFamily="49" charset="0"/>
              </a:rPr>
              <a:t>OUTPUT "Hello " + name</a:t>
            </a:r>
          </a:p>
        </p:txBody>
      </p:sp>
      <p:sp>
        <p:nvSpPr>
          <p:cNvPr id="20" name="TextBox 19">
            <a:extLst>
              <a:ext uri="{FF2B5EF4-FFF2-40B4-BE49-F238E27FC236}">
                <a16:creationId xmlns:a16="http://schemas.microsoft.com/office/drawing/2014/main" id="{3D9C5BA2-95CB-DD79-EE62-96E21E02C9FB}"/>
              </a:ext>
            </a:extLst>
          </p:cNvPr>
          <p:cNvSpPr txBox="1"/>
          <p:nvPr/>
        </p:nvSpPr>
        <p:spPr>
          <a:xfrm>
            <a:off x="6998277" y="4565362"/>
            <a:ext cx="4828068" cy="971292"/>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A </a:t>
            </a:r>
            <a:r>
              <a:rPr lang="en-GB" sz="1800" b="1" kern="100" dirty="0">
                <a:effectLst/>
                <a:latin typeface="Segoe UI Variable Text" pitchFamily="2" charset="0"/>
                <a:ea typeface="Aptos" panose="020B0004020202020204" pitchFamily="34" charset="0"/>
                <a:cs typeface="Times New Roman" panose="02020603050405020304" pitchFamily="18" charset="0"/>
              </a:rPr>
              <a:t>flowchart</a:t>
            </a:r>
            <a:r>
              <a:rPr lang="en-GB" sz="1800" kern="100" dirty="0">
                <a:effectLst/>
                <a:latin typeface="Segoe UI Variable Text" pitchFamily="2" charset="0"/>
                <a:ea typeface="Aptos" panose="020B0004020202020204" pitchFamily="34" charset="0"/>
                <a:cs typeface="Times New Roman" panose="02020603050405020304" pitchFamily="18" charset="0"/>
              </a:rPr>
              <a:t> is a diagram that shows the steps of a process or program using symbols connected by arrows.</a:t>
            </a:r>
          </a:p>
        </p:txBody>
      </p:sp>
    </p:spTree>
    <p:extLst>
      <p:ext uri="{BB962C8B-B14F-4D97-AF65-F5344CB8AC3E}">
        <p14:creationId xmlns:p14="http://schemas.microsoft.com/office/powerpoint/2010/main" val="625351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12F16-B474-5ED7-C47F-D16BFAA3295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0D4E496-6302-7A88-0FDA-914DC278A717}"/>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Correcting algorithms</a:t>
            </a:r>
          </a:p>
        </p:txBody>
      </p:sp>
      <p:sp>
        <p:nvSpPr>
          <p:cNvPr id="4" name="Rectangle 3">
            <a:extLst>
              <a:ext uri="{FF2B5EF4-FFF2-40B4-BE49-F238E27FC236}">
                <a16:creationId xmlns:a16="http://schemas.microsoft.com/office/drawing/2014/main" id="{6DB0BC63-2AEC-5EAB-D5A2-5B2AC66AE5DC}"/>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E1FFC94D-540A-CA3B-3803-E7CDA6BE56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B3BC3101-DDD6-5730-ED04-BFF9A80468D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356C7C8B-ED90-847C-1278-F5306CE5204E}"/>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Q2 of Task 1 </a:t>
            </a:r>
            <a:r>
              <a:rPr lang="en-GB" dirty="0">
                <a:latin typeface="Segoe UI Variable Text" pitchFamily="2" charset="0"/>
              </a:rPr>
              <a:t>in the student workbook.</a:t>
            </a:r>
            <a:endParaRPr lang="en-GB" dirty="0"/>
          </a:p>
        </p:txBody>
      </p:sp>
      <p:sp>
        <p:nvSpPr>
          <p:cNvPr id="2" name="TextBox 1">
            <a:extLst>
              <a:ext uri="{FF2B5EF4-FFF2-40B4-BE49-F238E27FC236}">
                <a16:creationId xmlns:a16="http://schemas.microsoft.com/office/drawing/2014/main" id="{5A7447DF-A847-B428-3127-CC6D8FAC2E6F}"/>
              </a:ext>
            </a:extLst>
          </p:cNvPr>
          <p:cNvSpPr txBox="1"/>
          <p:nvPr/>
        </p:nvSpPr>
        <p:spPr>
          <a:xfrm>
            <a:off x="176790" y="1134457"/>
            <a:ext cx="6107785" cy="1569660"/>
          </a:xfrm>
          <a:prstGeom prst="rect">
            <a:avLst/>
          </a:prstGeom>
          <a:noFill/>
        </p:spPr>
        <p:txBody>
          <a:bodyPr wrap="square">
            <a:spAutoFit/>
          </a:bodyPr>
          <a:lstStyle/>
          <a:p>
            <a:r>
              <a:rPr lang="en-GB" sz="2400" b="1" dirty="0">
                <a:latin typeface="Segoe UI Variable Text" pitchFamily="2" charset="0"/>
              </a:rPr>
              <a:t>What is meant by correcting algorithms?</a:t>
            </a:r>
          </a:p>
          <a:p>
            <a:endParaRPr lang="en-GB" dirty="0">
              <a:latin typeface="Segoe UI Variable Text" pitchFamily="2" charset="0"/>
            </a:endParaRPr>
          </a:p>
          <a:p>
            <a:r>
              <a:rPr lang="en-GB" dirty="0">
                <a:latin typeface="Segoe UI Variable Text" pitchFamily="2" charset="0"/>
              </a:rPr>
              <a:t>From time to time, algorithms will contain errors that could stop the program for working or not logically make sense. </a:t>
            </a:r>
            <a:endParaRPr lang="en-GB" dirty="0">
              <a:latin typeface="Segoe UI Variable Text" pitchFamily="2" charset="0"/>
              <a:cs typeface="Segoe UI" panose="020B0502040204020203" pitchFamily="34" charset="0"/>
            </a:endParaRPr>
          </a:p>
        </p:txBody>
      </p:sp>
      <p:sp>
        <p:nvSpPr>
          <p:cNvPr id="5" name="TextBox 4">
            <a:extLst>
              <a:ext uri="{FF2B5EF4-FFF2-40B4-BE49-F238E27FC236}">
                <a16:creationId xmlns:a16="http://schemas.microsoft.com/office/drawing/2014/main" id="{29168FBE-F7AC-C894-3830-56C05FC6922F}"/>
              </a:ext>
            </a:extLst>
          </p:cNvPr>
          <p:cNvSpPr txBox="1"/>
          <p:nvPr/>
        </p:nvSpPr>
        <p:spPr>
          <a:xfrm>
            <a:off x="176790" y="2900853"/>
            <a:ext cx="3079154" cy="369332"/>
          </a:xfrm>
          <a:prstGeom prst="rect">
            <a:avLst/>
          </a:prstGeom>
          <a:noFill/>
        </p:spPr>
        <p:txBody>
          <a:bodyPr wrap="square">
            <a:spAutoFit/>
          </a:bodyPr>
          <a:lstStyle/>
          <a:p>
            <a:r>
              <a:rPr lang="en-GB" b="1" dirty="0">
                <a:latin typeface="Segoe UI Variable Text" pitchFamily="2" charset="0"/>
              </a:rPr>
              <a:t>Common errors</a:t>
            </a:r>
          </a:p>
        </p:txBody>
      </p:sp>
      <p:pic>
        <p:nvPicPr>
          <p:cNvPr id="7" name="Picture 6">
            <a:extLst>
              <a:ext uri="{FF2B5EF4-FFF2-40B4-BE49-F238E27FC236}">
                <a16:creationId xmlns:a16="http://schemas.microsoft.com/office/drawing/2014/main" id="{12F326F5-5BE5-C407-8C47-C0A154CA535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08000" y="1134457"/>
            <a:ext cx="5299190" cy="3532793"/>
          </a:xfrm>
          <a:prstGeom prst="rect">
            <a:avLst/>
          </a:prstGeom>
          <a:noFill/>
        </p:spPr>
      </p:pic>
      <p:cxnSp>
        <p:nvCxnSpPr>
          <p:cNvPr id="8" name="Straight Connector 7">
            <a:extLst>
              <a:ext uri="{FF2B5EF4-FFF2-40B4-BE49-F238E27FC236}">
                <a16:creationId xmlns:a16="http://schemas.microsoft.com/office/drawing/2014/main" id="{1F57B50D-14F3-3948-504B-FD7631292914}"/>
              </a:ext>
            </a:extLst>
          </p:cNvPr>
          <p:cNvCxnSpPr/>
          <p:nvPr/>
        </p:nvCxnSpPr>
        <p:spPr>
          <a:xfrm>
            <a:off x="6284575" y="1134457"/>
            <a:ext cx="0" cy="555209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aphicFrame>
        <p:nvGraphicFramePr>
          <p:cNvPr id="9" name="Table 8">
            <a:extLst>
              <a:ext uri="{FF2B5EF4-FFF2-40B4-BE49-F238E27FC236}">
                <a16:creationId xmlns:a16="http://schemas.microsoft.com/office/drawing/2014/main" id="{800AB0AE-84E2-D7DE-79E7-AB9751FFF775}"/>
              </a:ext>
            </a:extLst>
          </p:cNvPr>
          <p:cNvGraphicFramePr>
            <a:graphicFrameLocks noGrp="1"/>
          </p:cNvGraphicFramePr>
          <p:nvPr>
            <p:extLst>
              <p:ext uri="{D42A27DB-BD31-4B8C-83A1-F6EECF244321}">
                <p14:modId xmlns:p14="http://schemas.microsoft.com/office/powerpoint/2010/main" val="3492849265"/>
              </p:ext>
            </p:extLst>
          </p:nvPr>
        </p:nvGraphicFramePr>
        <p:xfrm>
          <a:off x="224790" y="3466921"/>
          <a:ext cx="5587119" cy="2926080"/>
        </p:xfrm>
        <a:graphic>
          <a:graphicData uri="http://schemas.openxmlformats.org/drawingml/2006/table">
            <a:tbl>
              <a:tblPr firstRow="1" bandRow="1">
                <a:tableStyleId>{5940675A-B579-460E-94D1-54222C63F5DA}</a:tableStyleId>
              </a:tblPr>
              <a:tblGrid>
                <a:gridCol w="1630236">
                  <a:extLst>
                    <a:ext uri="{9D8B030D-6E8A-4147-A177-3AD203B41FA5}">
                      <a16:colId xmlns:a16="http://schemas.microsoft.com/office/drawing/2014/main" val="879442274"/>
                    </a:ext>
                  </a:extLst>
                </a:gridCol>
                <a:gridCol w="3956883">
                  <a:extLst>
                    <a:ext uri="{9D8B030D-6E8A-4147-A177-3AD203B41FA5}">
                      <a16:colId xmlns:a16="http://schemas.microsoft.com/office/drawing/2014/main" val="875822131"/>
                    </a:ext>
                  </a:extLst>
                </a:gridCol>
              </a:tblGrid>
              <a:tr h="370840">
                <a:tc>
                  <a:txBody>
                    <a:bodyPr/>
                    <a:lstStyle/>
                    <a:p>
                      <a:r>
                        <a:rPr lang="en-GB" b="1" dirty="0">
                          <a:solidFill>
                            <a:schemeClr val="bg1"/>
                          </a:solidFill>
                          <a:latin typeface="Segoe UI Variable Text" pitchFamily="2" charset="0"/>
                        </a:rPr>
                        <a:t>Syntax error</a:t>
                      </a:r>
                    </a:p>
                  </a:txBody>
                  <a:tcPr>
                    <a:solidFill>
                      <a:schemeClr val="tx1"/>
                    </a:solidFill>
                  </a:tcPr>
                </a:tc>
                <a:tc>
                  <a:txBody>
                    <a:bodyPr/>
                    <a:lstStyle/>
                    <a:p>
                      <a:r>
                        <a:rPr lang="en-GB" sz="1800" kern="1200" dirty="0">
                          <a:solidFill>
                            <a:schemeClr val="tx1"/>
                          </a:solidFill>
                          <a:effectLst/>
                          <a:latin typeface="Segoe UI Variable Text" pitchFamily="2" charset="0"/>
                          <a:ea typeface="+mn-ea"/>
                          <a:cs typeface="+mn-cs"/>
                        </a:rPr>
                        <a:t>A </a:t>
                      </a:r>
                      <a:r>
                        <a:rPr lang="en-GB" sz="1800" b="1" kern="1200" dirty="0">
                          <a:solidFill>
                            <a:schemeClr val="tx1"/>
                          </a:solidFill>
                          <a:effectLst/>
                          <a:latin typeface="Segoe UI Variable Text" pitchFamily="2" charset="0"/>
                          <a:ea typeface="+mn-ea"/>
                          <a:cs typeface="+mn-cs"/>
                        </a:rPr>
                        <a:t>syntax error</a:t>
                      </a:r>
                      <a:r>
                        <a:rPr lang="en-GB" sz="1800" kern="1200" dirty="0">
                          <a:solidFill>
                            <a:schemeClr val="tx1"/>
                          </a:solidFill>
                          <a:effectLst/>
                          <a:latin typeface="Segoe UI Variable Text" pitchFamily="2" charset="0"/>
                          <a:ea typeface="+mn-ea"/>
                          <a:cs typeface="+mn-cs"/>
                        </a:rPr>
                        <a:t> happens when the code breaks the rules of the programming language.</a:t>
                      </a:r>
                    </a:p>
                    <a:p>
                      <a:r>
                        <a:rPr lang="en-GB" sz="1800" kern="1200" dirty="0">
                          <a:solidFill>
                            <a:schemeClr val="tx1"/>
                          </a:solidFill>
                          <a:effectLst/>
                          <a:latin typeface="Segoe UI Variable Text" pitchFamily="2" charset="0"/>
                          <a:ea typeface="+mn-ea"/>
                          <a:cs typeface="+mn-cs"/>
                        </a:rPr>
                        <a:t>The program usually </a:t>
                      </a:r>
                      <a:r>
                        <a:rPr lang="en-GB" sz="1800" b="1" kern="1200" dirty="0">
                          <a:solidFill>
                            <a:schemeClr val="tx1"/>
                          </a:solidFill>
                          <a:effectLst/>
                          <a:latin typeface="Segoe UI Variable Text" pitchFamily="2" charset="0"/>
                          <a:ea typeface="+mn-ea"/>
                          <a:cs typeface="+mn-cs"/>
                        </a:rPr>
                        <a:t>will not run</a:t>
                      </a:r>
                      <a:r>
                        <a:rPr lang="en-GB" sz="1800" kern="1200" dirty="0">
                          <a:solidFill>
                            <a:schemeClr val="tx1"/>
                          </a:solidFill>
                          <a:effectLst/>
                          <a:latin typeface="Segoe UI Variable Text" pitchFamily="2" charset="0"/>
                          <a:ea typeface="+mn-ea"/>
                          <a:cs typeface="+mn-cs"/>
                        </a:rPr>
                        <a:t> until the mistake is fixed.</a:t>
                      </a:r>
                    </a:p>
                  </a:txBody>
                  <a:tcPr/>
                </a:tc>
                <a:extLst>
                  <a:ext uri="{0D108BD9-81ED-4DB2-BD59-A6C34878D82A}">
                    <a16:rowId xmlns:a16="http://schemas.microsoft.com/office/drawing/2014/main" val="2420539857"/>
                  </a:ext>
                </a:extLst>
              </a:tr>
              <a:tr h="370840">
                <a:tc>
                  <a:txBody>
                    <a:bodyPr/>
                    <a:lstStyle/>
                    <a:p>
                      <a:r>
                        <a:rPr lang="en-GB" b="1" dirty="0">
                          <a:solidFill>
                            <a:schemeClr val="bg1"/>
                          </a:solidFill>
                          <a:latin typeface="Segoe UI Variable Text" pitchFamily="2" charset="0"/>
                        </a:rPr>
                        <a:t>Logic error</a:t>
                      </a:r>
                    </a:p>
                  </a:txBody>
                  <a:tcPr>
                    <a:solidFill>
                      <a:schemeClr val="tx1"/>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Segoe UI Variable Text" pitchFamily="2" charset="0"/>
                          <a:ea typeface="+mn-ea"/>
                          <a:cs typeface="+mn-cs"/>
                        </a:rPr>
                        <a:t>A </a:t>
                      </a:r>
                      <a:r>
                        <a:rPr lang="en-GB" sz="1800" b="1" kern="1200" dirty="0">
                          <a:solidFill>
                            <a:schemeClr val="tx1"/>
                          </a:solidFill>
                          <a:effectLst/>
                          <a:latin typeface="Segoe UI Variable Text" pitchFamily="2" charset="0"/>
                          <a:ea typeface="+mn-ea"/>
                          <a:cs typeface="+mn-cs"/>
                        </a:rPr>
                        <a:t>logic error</a:t>
                      </a:r>
                      <a:r>
                        <a:rPr lang="en-GB" sz="1800" kern="1200" dirty="0">
                          <a:solidFill>
                            <a:schemeClr val="tx1"/>
                          </a:solidFill>
                          <a:effectLst/>
                          <a:latin typeface="Segoe UI Variable Text" pitchFamily="2" charset="0"/>
                          <a:ea typeface="+mn-ea"/>
                          <a:cs typeface="+mn-cs"/>
                        </a:rPr>
                        <a:t> happens when the program runs but produces the </a:t>
                      </a:r>
                      <a:r>
                        <a:rPr lang="en-GB" sz="1800" b="1" kern="1200" dirty="0">
                          <a:solidFill>
                            <a:schemeClr val="tx1"/>
                          </a:solidFill>
                          <a:effectLst/>
                          <a:latin typeface="Segoe UI Variable Text" pitchFamily="2" charset="0"/>
                          <a:ea typeface="+mn-ea"/>
                          <a:cs typeface="+mn-cs"/>
                        </a:rPr>
                        <a:t>wrong result</a:t>
                      </a:r>
                      <a:r>
                        <a:rPr lang="en-GB" sz="1800" kern="1200" dirty="0">
                          <a:solidFill>
                            <a:schemeClr val="tx1"/>
                          </a:solidFill>
                          <a:effectLst/>
                          <a:latin typeface="Segoe UI Variable Text" pitchFamily="2" charset="0"/>
                          <a:ea typeface="+mn-ea"/>
                          <a:cs typeface="+mn-cs"/>
                        </a:rPr>
                        <a:t> because the logic is incorrect. (i.e. it doesn’t give the intended result)</a:t>
                      </a:r>
                    </a:p>
                  </a:txBody>
                  <a:tcPr/>
                </a:tc>
                <a:extLst>
                  <a:ext uri="{0D108BD9-81ED-4DB2-BD59-A6C34878D82A}">
                    <a16:rowId xmlns:a16="http://schemas.microsoft.com/office/drawing/2014/main" val="337535508"/>
                  </a:ext>
                </a:extLst>
              </a:tr>
            </a:tbl>
          </a:graphicData>
        </a:graphic>
      </p:graphicFrame>
    </p:spTree>
    <p:extLst>
      <p:ext uri="{BB962C8B-B14F-4D97-AF65-F5344CB8AC3E}">
        <p14:creationId xmlns:p14="http://schemas.microsoft.com/office/powerpoint/2010/main" val="3851712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5EB26A-E6BE-314D-919F-14D29D62EAC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E8BA0E79-B0A5-48A6-0C17-8ABB7631D694}"/>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Trace tables</a:t>
            </a:r>
          </a:p>
        </p:txBody>
      </p:sp>
      <p:sp>
        <p:nvSpPr>
          <p:cNvPr id="4" name="Rectangle 3">
            <a:extLst>
              <a:ext uri="{FF2B5EF4-FFF2-40B4-BE49-F238E27FC236}">
                <a16:creationId xmlns:a16="http://schemas.microsoft.com/office/drawing/2014/main" id="{A1DA7A72-8D1D-3165-7182-B7E50966478E}"/>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581AA42C-EAD4-9960-4F3A-D29FC886CF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87B17E39-533B-30C3-AA60-F64118426E5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E1FF03C8-2BCD-617F-F000-BDC8D4581A31}"/>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Q3 of Task 1 </a:t>
            </a:r>
            <a:r>
              <a:rPr lang="en-GB" dirty="0">
                <a:latin typeface="Segoe UI Variable Text" pitchFamily="2" charset="0"/>
              </a:rPr>
              <a:t>in the student workbook.</a:t>
            </a:r>
            <a:endParaRPr lang="en-GB" dirty="0"/>
          </a:p>
        </p:txBody>
      </p:sp>
      <p:sp>
        <p:nvSpPr>
          <p:cNvPr id="2" name="TextBox 1">
            <a:extLst>
              <a:ext uri="{FF2B5EF4-FFF2-40B4-BE49-F238E27FC236}">
                <a16:creationId xmlns:a16="http://schemas.microsoft.com/office/drawing/2014/main" id="{22CDABF9-B328-EA31-D85E-52C6E875C462}"/>
              </a:ext>
            </a:extLst>
          </p:cNvPr>
          <p:cNvSpPr txBox="1"/>
          <p:nvPr/>
        </p:nvSpPr>
        <p:spPr>
          <a:xfrm>
            <a:off x="176790" y="1134457"/>
            <a:ext cx="4099935" cy="1938992"/>
          </a:xfrm>
          <a:prstGeom prst="rect">
            <a:avLst/>
          </a:prstGeom>
          <a:noFill/>
        </p:spPr>
        <p:txBody>
          <a:bodyPr wrap="square">
            <a:spAutoFit/>
          </a:bodyPr>
          <a:lstStyle/>
          <a:p>
            <a:r>
              <a:rPr lang="en-GB" sz="2400" b="1" dirty="0">
                <a:latin typeface="Segoe UI Variable Text" pitchFamily="2" charset="0"/>
              </a:rPr>
              <a:t>What is meant by a trace table?</a:t>
            </a:r>
          </a:p>
          <a:p>
            <a:endParaRPr lang="en-GB" dirty="0">
              <a:latin typeface="Segoe UI Variable Text" pitchFamily="2" charset="0"/>
            </a:endParaRPr>
          </a:p>
          <a:p>
            <a:r>
              <a:rPr lang="en-GB" dirty="0">
                <a:latin typeface="Segoe UI Variable Text" pitchFamily="2" charset="0"/>
              </a:rPr>
              <a:t>A </a:t>
            </a:r>
            <a:r>
              <a:rPr lang="en-GB" b="1" dirty="0">
                <a:latin typeface="Segoe UI Variable Text" pitchFamily="2" charset="0"/>
              </a:rPr>
              <a:t>trace table</a:t>
            </a:r>
            <a:r>
              <a:rPr lang="en-GB" dirty="0">
                <a:latin typeface="Segoe UI Variable Text" pitchFamily="2" charset="0"/>
              </a:rPr>
              <a:t> is a table used to track how the values of variables change as a program runs.</a:t>
            </a:r>
          </a:p>
        </p:txBody>
      </p:sp>
      <p:sp>
        <p:nvSpPr>
          <p:cNvPr id="6" name="TextBox 5">
            <a:extLst>
              <a:ext uri="{FF2B5EF4-FFF2-40B4-BE49-F238E27FC236}">
                <a16:creationId xmlns:a16="http://schemas.microsoft.com/office/drawing/2014/main" id="{061AFC14-C432-424A-0E2B-E43458EF6340}"/>
              </a:ext>
            </a:extLst>
          </p:cNvPr>
          <p:cNvSpPr txBox="1"/>
          <p:nvPr/>
        </p:nvSpPr>
        <p:spPr>
          <a:xfrm>
            <a:off x="224790" y="3242636"/>
            <a:ext cx="2633086" cy="369332"/>
          </a:xfrm>
          <a:prstGeom prst="rect">
            <a:avLst/>
          </a:prstGeom>
          <a:noFill/>
        </p:spPr>
        <p:txBody>
          <a:bodyPr wrap="square">
            <a:spAutoFit/>
          </a:bodyPr>
          <a:lstStyle/>
          <a:p>
            <a:r>
              <a:rPr lang="en-GB" b="1" dirty="0">
                <a:latin typeface="Segoe UI Variable Text" pitchFamily="2" charset="0"/>
              </a:rPr>
              <a:t>Why are they used?</a:t>
            </a:r>
          </a:p>
        </p:txBody>
      </p:sp>
      <p:sp>
        <p:nvSpPr>
          <p:cNvPr id="8" name="TextBox 7">
            <a:extLst>
              <a:ext uri="{FF2B5EF4-FFF2-40B4-BE49-F238E27FC236}">
                <a16:creationId xmlns:a16="http://schemas.microsoft.com/office/drawing/2014/main" id="{74ADAF98-950F-51BB-E8F6-259CA6D1B1AF}"/>
              </a:ext>
            </a:extLst>
          </p:cNvPr>
          <p:cNvSpPr txBox="1"/>
          <p:nvPr/>
        </p:nvSpPr>
        <p:spPr>
          <a:xfrm>
            <a:off x="224790" y="3848344"/>
            <a:ext cx="2708910" cy="2452851"/>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It helps programmers:</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Follow the logic of a program step by step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Find mistakes in algorithms </a:t>
            </a:r>
          </a:p>
          <a:p>
            <a:pPr marL="342900" lvl="0" indent="-342900">
              <a:lnSpc>
                <a:spcPct val="107000"/>
              </a:lnSpc>
              <a:spcAft>
                <a:spcPts val="800"/>
              </a:spcAft>
              <a:buSzPts val="1000"/>
              <a:buFont typeface="Symbol" panose="05050102010706020507" pitchFamily="18" charset="2"/>
              <a:buChar char=""/>
              <a:tabLst>
                <a:tab pos="457200" algn="l"/>
              </a:tabLst>
            </a:pPr>
            <a:r>
              <a:rPr lang="en-GB" sz="1800" dirty="0">
                <a:effectLst/>
                <a:latin typeface="Segoe UI Variable Text" pitchFamily="2" charset="0"/>
                <a:ea typeface="Aptos" panose="020B0004020202020204" pitchFamily="34" charset="0"/>
                <a:cs typeface="Times New Roman" panose="02020603050405020304" pitchFamily="18" charset="0"/>
              </a:rPr>
              <a:t>Predict outputs before running code </a:t>
            </a:r>
            <a:endParaRPr lang="en-GB" dirty="0">
              <a:latin typeface="Segoe UI Variable Text" pitchFamily="2" charset="0"/>
            </a:endParaRPr>
          </a:p>
        </p:txBody>
      </p:sp>
      <p:cxnSp>
        <p:nvCxnSpPr>
          <p:cNvPr id="9" name="Straight Connector 8">
            <a:extLst>
              <a:ext uri="{FF2B5EF4-FFF2-40B4-BE49-F238E27FC236}">
                <a16:creationId xmlns:a16="http://schemas.microsoft.com/office/drawing/2014/main" id="{C22152EF-2B69-965E-E9DB-E37E5910EDCA}"/>
              </a:ext>
            </a:extLst>
          </p:cNvPr>
          <p:cNvCxnSpPr/>
          <p:nvPr/>
        </p:nvCxnSpPr>
        <p:spPr>
          <a:xfrm>
            <a:off x="4360525" y="1134457"/>
            <a:ext cx="0" cy="555209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3A9FF5F5-FCE4-C971-A1DA-455F0247FB58}"/>
              </a:ext>
            </a:extLst>
          </p:cNvPr>
          <p:cNvSpPr txBox="1"/>
          <p:nvPr/>
        </p:nvSpPr>
        <p:spPr>
          <a:xfrm>
            <a:off x="4766808" y="1874359"/>
            <a:ext cx="3796166" cy="2430281"/>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Pseudocode</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p>
            <a:pPr>
              <a:buNone/>
            </a:pPr>
            <a:r>
              <a:rPr lang="en-GB" sz="1800" dirty="0">
                <a:effectLst/>
                <a:latin typeface="Courier New" panose="02070309020205020404" pitchFamily="49" charset="0"/>
                <a:ea typeface="Aptos" panose="020B0004020202020204" pitchFamily="34" charset="0"/>
                <a:cs typeface="Courier New" panose="02070309020205020404" pitchFamily="49" charset="0"/>
              </a:rPr>
              <a:t>total = 0</a:t>
            </a:r>
            <a:br>
              <a:rPr lang="en-GB" sz="1800" dirty="0">
                <a:effectLst/>
                <a:latin typeface="Courier New" panose="02070309020205020404" pitchFamily="49" charset="0"/>
                <a:ea typeface="Aptos" panose="020B0004020202020204" pitchFamily="34" charset="0"/>
                <a:cs typeface="Courier New" panose="02070309020205020404" pitchFamily="49" charset="0"/>
              </a:rPr>
            </a:br>
            <a:br>
              <a:rPr lang="en-GB" sz="1800" dirty="0">
                <a:effectLst/>
                <a:latin typeface="Courier New" panose="02070309020205020404" pitchFamily="49" charset="0"/>
                <a:ea typeface="Aptos" panose="020B0004020202020204" pitchFamily="34" charset="0"/>
                <a:cs typeface="Courier New" panose="02070309020205020404" pitchFamily="49" charset="0"/>
              </a:rPr>
            </a:br>
            <a:r>
              <a:rPr lang="en-GB" sz="1800" dirty="0">
                <a:effectLst/>
                <a:latin typeface="Courier New" panose="02070309020205020404" pitchFamily="49" charset="0"/>
                <a:ea typeface="Aptos" panose="020B0004020202020204" pitchFamily="34" charset="0"/>
                <a:cs typeface="Courier New" panose="02070309020205020404" pitchFamily="49" charset="0"/>
              </a:rPr>
              <a:t>FOR count = 1 TO 3</a:t>
            </a:r>
            <a:br>
              <a:rPr lang="en-GB" sz="1800" dirty="0">
                <a:effectLst/>
                <a:latin typeface="Courier New" panose="02070309020205020404" pitchFamily="49" charset="0"/>
                <a:ea typeface="Aptos" panose="020B0004020202020204" pitchFamily="34" charset="0"/>
                <a:cs typeface="Courier New" panose="02070309020205020404" pitchFamily="49" charset="0"/>
              </a:rPr>
            </a:br>
            <a:r>
              <a:rPr lang="en-GB" sz="1800" dirty="0">
                <a:effectLst/>
                <a:latin typeface="Courier New" panose="02070309020205020404" pitchFamily="49" charset="0"/>
                <a:ea typeface="Aptos" panose="020B0004020202020204" pitchFamily="34" charset="0"/>
                <a:cs typeface="Courier New" panose="02070309020205020404" pitchFamily="49" charset="0"/>
              </a:rPr>
              <a:t>    total = total + count</a:t>
            </a:r>
            <a:br>
              <a:rPr lang="en-GB" sz="1800" dirty="0">
                <a:effectLst/>
                <a:latin typeface="Courier New" panose="02070309020205020404" pitchFamily="49" charset="0"/>
                <a:ea typeface="Aptos" panose="020B0004020202020204" pitchFamily="34" charset="0"/>
                <a:cs typeface="Courier New" panose="02070309020205020404" pitchFamily="49" charset="0"/>
              </a:rPr>
            </a:br>
            <a:r>
              <a:rPr lang="en-GB" sz="1800" dirty="0">
                <a:effectLst/>
                <a:latin typeface="Courier New" panose="02070309020205020404" pitchFamily="49" charset="0"/>
                <a:ea typeface="Aptos" panose="020B0004020202020204" pitchFamily="34" charset="0"/>
                <a:cs typeface="Courier New" panose="02070309020205020404" pitchFamily="49" charset="0"/>
              </a:rPr>
              <a:t>NEXT count</a:t>
            </a:r>
            <a:br>
              <a:rPr lang="en-GB" sz="1800" dirty="0">
                <a:effectLst/>
                <a:latin typeface="Courier New" panose="02070309020205020404" pitchFamily="49" charset="0"/>
                <a:ea typeface="Aptos" panose="020B0004020202020204" pitchFamily="34" charset="0"/>
                <a:cs typeface="Courier New" panose="02070309020205020404" pitchFamily="49" charset="0"/>
              </a:rPr>
            </a:br>
            <a:br>
              <a:rPr lang="en-GB" sz="1800" dirty="0">
                <a:effectLst/>
                <a:latin typeface="Courier New" panose="02070309020205020404" pitchFamily="49" charset="0"/>
                <a:ea typeface="Aptos" panose="020B0004020202020204" pitchFamily="34" charset="0"/>
                <a:cs typeface="Courier New" panose="02070309020205020404" pitchFamily="49" charset="0"/>
              </a:rPr>
            </a:br>
            <a:r>
              <a:rPr lang="en-GB" sz="1800" dirty="0">
                <a:effectLst/>
                <a:latin typeface="Courier New" panose="02070309020205020404" pitchFamily="49" charset="0"/>
                <a:ea typeface="Aptos" panose="020B0004020202020204" pitchFamily="34" charset="0"/>
                <a:cs typeface="Courier New" panose="02070309020205020404" pitchFamily="49" charset="0"/>
              </a:rPr>
              <a:t>OUTPUT total</a:t>
            </a:r>
            <a:endParaRPr lang="en-GB" dirty="0">
              <a:latin typeface="Courier New" panose="02070309020205020404" pitchFamily="49" charset="0"/>
              <a:cs typeface="Courier New" panose="02070309020205020404" pitchFamily="49" charset="0"/>
            </a:endParaRPr>
          </a:p>
        </p:txBody>
      </p:sp>
      <p:graphicFrame>
        <p:nvGraphicFramePr>
          <p:cNvPr id="14" name="Table 13">
            <a:extLst>
              <a:ext uri="{FF2B5EF4-FFF2-40B4-BE49-F238E27FC236}">
                <a16:creationId xmlns:a16="http://schemas.microsoft.com/office/drawing/2014/main" id="{5A513D9E-B6F4-2166-21D4-8398CBDB07C7}"/>
              </a:ext>
            </a:extLst>
          </p:cNvPr>
          <p:cNvGraphicFramePr>
            <a:graphicFrameLocks noGrp="1"/>
          </p:cNvGraphicFramePr>
          <p:nvPr>
            <p:extLst>
              <p:ext uri="{D42A27DB-BD31-4B8C-83A1-F6EECF244321}">
                <p14:modId xmlns:p14="http://schemas.microsoft.com/office/powerpoint/2010/main" val="3916642317"/>
              </p:ext>
            </p:extLst>
          </p:nvPr>
        </p:nvGraphicFramePr>
        <p:xfrm>
          <a:off x="8896349" y="2315183"/>
          <a:ext cx="2447926" cy="2266456"/>
        </p:xfrm>
        <a:graphic>
          <a:graphicData uri="http://schemas.openxmlformats.org/drawingml/2006/table">
            <a:tbl>
              <a:tblPr firstRow="1" firstCol="1" bandRow="1">
                <a:tableStyleId>{5940675A-B579-460E-94D1-54222C63F5DA}</a:tableStyleId>
              </a:tblPr>
              <a:tblGrid>
                <a:gridCol w="1223963">
                  <a:extLst>
                    <a:ext uri="{9D8B030D-6E8A-4147-A177-3AD203B41FA5}">
                      <a16:colId xmlns:a16="http://schemas.microsoft.com/office/drawing/2014/main" val="4120024464"/>
                    </a:ext>
                  </a:extLst>
                </a:gridCol>
                <a:gridCol w="1223963">
                  <a:extLst>
                    <a:ext uri="{9D8B030D-6E8A-4147-A177-3AD203B41FA5}">
                      <a16:colId xmlns:a16="http://schemas.microsoft.com/office/drawing/2014/main" val="111641706"/>
                    </a:ext>
                  </a:extLst>
                </a:gridCol>
              </a:tblGrid>
              <a:tr h="566614">
                <a:tc>
                  <a:txBody>
                    <a:bodyPr/>
                    <a:lstStyle/>
                    <a:p>
                      <a:pPr algn="ctr">
                        <a:lnSpc>
                          <a:spcPct val="107000"/>
                        </a:lnSpc>
                        <a:spcAft>
                          <a:spcPts val="800"/>
                        </a:spcAft>
                        <a:buNone/>
                      </a:pPr>
                      <a:r>
                        <a:rPr lang="en-GB" sz="1800" b="1" kern="100" dirty="0">
                          <a:effectLst/>
                          <a:latin typeface="Segoe UI Variable Text" pitchFamily="2" charset="0"/>
                        </a:rPr>
                        <a:t>count</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bg1">
                        <a:lumMod val="95000"/>
                      </a:schemeClr>
                    </a:solidFill>
                  </a:tcPr>
                </a:tc>
                <a:tc>
                  <a:txBody>
                    <a:bodyPr/>
                    <a:lstStyle/>
                    <a:p>
                      <a:pPr algn="ctr">
                        <a:lnSpc>
                          <a:spcPct val="107000"/>
                        </a:lnSpc>
                        <a:spcAft>
                          <a:spcPts val="800"/>
                        </a:spcAft>
                        <a:buNone/>
                      </a:pPr>
                      <a:r>
                        <a:rPr lang="en-GB" sz="1800" b="1" kern="100" dirty="0">
                          <a:effectLst/>
                          <a:latin typeface="Segoe UI Variable Text" pitchFamily="2" charset="0"/>
                        </a:rPr>
                        <a:t>total</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bg1">
                        <a:lumMod val="95000"/>
                      </a:schemeClr>
                    </a:solidFill>
                  </a:tcPr>
                </a:tc>
                <a:extLst>
                  <a:ext uri="{0D108BD9-81ED-4DB2-BD59-A6C34878D82A}">
                    <a16:rowId xmlns:a16="http://schemas.microsoft.com/office/drawing/2014/main" val="1186627934"/>
                  </a:ext>
                </a:extLst>
              </a:tr>
              <a:tr h="566614">
                <a:tc>
                  <a:txBody>
                    <a:bodyPr/>
                    <a:lstStyle/>
                    <a:p>
                      <a:pPr algn="ctr">
                        <a:lnSpc>
                          <a:spcPct val="107000"/>
                        </a:lnSpc>
                        <a:spcAft>
                          <a:spcPts val="800"/>
                        </a:spcAft>
                        <a:buNone/>
                      </a:pPr>
                      <a:r>
                        <a:rPr lang="en-GB" sz="1800" kern="100" dirty="0">
                          <a:effectLst/>
                          <a:latin typeface="Segoe UI Variable Text" pitchFamily="2" charset="0"/>
                        </a:rPr>
                        <a:t>1</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rPr>
                        <a:t>1</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accent2">
                        <a:lumMod val="20000"/>
                        <a:lumOff val="80000"/>
                      </a:schemeClr>
                    </a:solidFill>
                  </a:tcPr>
                </a:tc>
                <a:extLst>
                  <a:ext uri="{0D108BD9-81ED-4DB2-BD59-A6C34878D82A}">
                    <a16:rowId xmlns:a16="http://schemas.microsoft.com/office/drawing/2014/main" val="2146587516"/>
                  </a:ext>
                </a:extLst>
              </a:tr>
              <a:tr h="566614">
                <a:tc>
                  <a:txBody>
                    <a:bodyPr/>
                    <a:lstStyle/>
                    <a:p>
                      <a:pPr algn="ctr">
                        <a:lnSpc>
                          <a:spcPct val="107000"/>
                        </a:lnSpc>
                        <a:spcAft>
                          <a:spcPts val="800"/>
                        </a:spcAft>
                        <a:buNone/>
                      </a:pPr>
                      <a:r>
                        <a:rPr lang="en-GB" sz="1800" kern="100">
                          <a:effectLst/>
                          <a:latin typeface="Segoe UI Variable Text" pitchFamily="2" charset="0"/>
                        </a:rPr>
                        <a:t>2</a:t>
                      </a:r>
                      <a:endParaRPr lang="en-GB" sz="18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2825346701"/>
                  </a:ext>
                </a:extLst>
              </a:tr>
              <a:tr h="566614">
                <a:tc>
                  <a:txBody>
                    <a:bodyPr/>
                    <a:lstStyle/>
                    <a:p>
                      <a:pPr algn="ctr">
                        <a:lnSpc>
                          <a:spcPct val="107000"/>
                        </a:lnSpc>
                        <a:spcAft>
                          <a:spcPts val="800"/>
                        </a:spcAft>
                        <a:buNone/>
                      </a:pPr>
                      <a:r>
                        <a:rPr lang="en-GB" sz="1800" kern="100">
                          <a:effectLst/>
                          <a:latin typeface="Segoe UI Variable Text" pitchFamily="2" charset="0"/>
                        </a:rPr>
                        <a:t>3</a:t>
                      </a:r>
                      <a:endParaRPr lang="en-GB" sz="18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74200863"/>
                  </a:ext>
                </a:extLst>
              </a:tr>
            </a:tbl>
          </a:graphicData>
        </a:graphic>
      </p:graphicFrame>
      <p:sp>
        <p:nvSpPr>
          <p:cNvPr id="19" name="TextBox 18">
            <a:extLst>
              <a:ext uri="{FF2B5EF4-FFF2-40B4-BE49-F238E27FC236}">
                <a16:creationId xmlns:a16="http://schemas.microsoft.com/office/drawing/2014/main" id="{6412FB95-114F-4752-F738-5F9863C9C4EC}"/>
              </a:ext>
            </a:extLst>
          </p:cNvPr>
          <p:cNvSpPr txBox="1"/>
          <p:nvPr/>
        </p:nvSpPr>
        <p:spPr>
          <a:xfrm>
            <a:off x="8829016" y="1839385"/>
            <a:ext cx="2582592" cy="369333"/>
          </a:xfrm>
          <a:prstGeom prst="rect">
            <a:avLst/>
          </a:prstGeom>
          <a:no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Trace Table</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p:txBody>
      </p:sp>
      <p:sp>
        <p:nvSpPr>
          <p:cNvPr id="21" name="TextBox 20">
            <a:extLst>
              <a:ext uri="{FF2B5EF4-FFF2-40B4-BE49-F238E27FC236}">
                <a16:creationId xmlns:a16="http://schemas.microsoft.com/office/drawing/2014/main" id="{15F4A170-67F0-F58B-66CD-25B2277F496E}"/>
              </a:ext>
            </a:extLst>
          </p:cNvPr>
          <p:cNvSpPr txBox="1"/>
          <p:nvPr/>
        </p:nvSpPr>
        <p:spPr>
          <a:xfrm>
            <a:off x="4766808" y="4686300"/>
            <a:ext cx="4339091" cy="2031325"/>
          </a:xfrm>
          <a:prstGeom prst="rect">
            <a:avLst/>
          </a:prstGeom>
          <a:noFill/>
        </p:spPr>
        <p:txBody>
          <a:bodyPr wrap="square" rtlCol="0">
            <a:spAutoFit/>
          </a:bodyPr>
          <a:lstStyle/>
          <a:p>
            <a:r>
              <a:rPr lang="en-GB" b="1" dirty="0">
                <a:latin typeface="Segoe UI Variable Text" pitchFamily="2" charset="0"/>
              </a:rPr>
              <a:t>Step 1</a:t>
            </a:r>
          </a:p>
          <a:p>
            <a:pPr marL="285750" indent="-285750">
              <a:buFont typeface="Arial" panose="020B0604020202020204" pitchFamily="34" charset="0"/>
              <a:buChar char="•"/>
            </a:pPr>
            <a:r>
              <a:rPr lang="en-GB" dirty="0">
                <a:latin typeface="Segoe UI Variable Text" pitchFamily="2" charset="0"/>
              </a:rPr>
              <a:t>The FOR loop starts the </a:t>
            </a:r>
            <a:r>
              <a:rPr lang="en-GB" dirty="0">
                <a:latin typeface="Courier New" panose="02070309020205020404" pitchFamily="49" charset="0"/>
                <a:cs typeface="Courier New" panose="02070309020205020404" pitchFamily="49" charset="0"/>
              </a:rPr>
              <a:t>count </a:t>
            </a:r>
            <a:r>
              <a:rPr lang="en-GB" dirty="0">
                <a:latin typeface="Segoe UI Variable Text" pitchFamily="2" charset="0"/>
              </a:rPr>
              <a:t>from 1. </a:t>
            </a:r>
          </a:p>
          <a:p>
            <a:pPr marL="285750" indent="-285750">
              <a:buFont typeface="Arial" panose="020B0604020202020204" pitchFamily="34" charset="0"/>
              <a:buChar char="•"/>
            </a:pPr>
            <a:r>
              <a:rPr lang="en-GB" dirty="0">
                <a:latin typeface="Segoe UI Variable Text" pitchFamily="2" charset="0"/>
              </a:rPr>
              <a:t>This value is then added to the total which is initially at zero (0)</a:t>
            </a:r>
          </a:p>
          <a:p>
            <a:pPr marL="285750" indent="-285750">
              <a:buFont typeface="Arial" panose="020B0604020202020204" pitchFamily="34" charset="0"/>
              <a:buChar char="•"/>
            </a:pPr>
            <a:r>
              <a:rPr lang="en-GB" dirty="0">
                <a:latin typeface="Segoe UI Variable Text" pitchFamily="2" charset="0"/>
              </a:rPr>
              <a:t>total = 0 + 1</a:t>
            </a:r>
          </a:p>
          <a:p>
            <a:pPr marL="285750" indent="-285750">
              <a:buFont typeface="Arial" panose="020B0604020202020204" pitchFamily="34" charset="0"/>
              <a:buChar char="•"/>
            </a:pPr>
            <a:r>
              <a:rPr lang="en-GB" dirty="0">
                <a:latin typeface="Segoe UI Variable Text" pitchFamily="2" charset="0"/>
              </a:rPr>
              <a:t>The value of </a:t>
            </a:r>
            <a:r>
              <a:rPr lang="en-GB" dirty="0">
                <a:latin typeface="Courier New" panose="02070309020205020404" pitchFamily="49" charset="0"/>
                <a:cs typeface="Courier New" panose="02070309020205020404" pitchFamily="49" charset="0"/>
              </a:rPr>
              <a:t>total</a:t>
            </a:r>
            <a:r>
              <a:rPr lang="en-GB" dirty="0">
                <a:latin typeface="Segoe UI Variable Text" pitchFamily="2" charset="0"/>
              </a:rPr>
              <a:t> is 1</a:t>
            </a:r>
          </a:p>
        </p:txBody>
      </p:sp>
      <p:sp>
        <p:nvSpPr>
          <p:cNvPr id="22" name="TextBox 21">
            <a:extLst>
              <a:ext uri="{FF2B5EF4-FFF2-40B4-BE49-F238E27FC236}">
                <a16:creationId xmlns:a16="http://schemas.microsoft.com/office/drawing/2014/main" id="{2C60C680-2188-15B1-90CB-264566E3AAFD}"/>
              </a:ext>
            </a:extLst>
          </p:cNvPr>
          <p:cNvSpPr txBox="1"/>
          <p:nvPr/>
        </p:nvSpPr>
        <p:spPr>
          <a:xfrm>
            <a:off x="5463006" y="1123367"/>
            <a:ext cx="5399304" cy="369332"/>
          </a:xfrm>
          <a:prstGeom prst="rect">
            <a:avLst/>
          </a:prstGeom>
          <a:noFill/>
        </p:spPr>
        <p:txBody>
          <a:bodyPr wrap="square">
            <a:spAutoFit/>
          </a:bodyPr>
          <a:lstStyle/>
          <a:p>
            <a:pPr algn="ctr"/>
            <a:r>
              <a:rPr lang="en-GB" b="1" dirty="0">
                <a:latin typeface="Segoe UI Variable Text" pitchFamily="2" charset="0"/>
              </a:rPr>
              <a:t>Worked example</a:t>
            </a:r>
          </a:p>
        </p:txBody>
      </p:sp>
    </p:spTree>
    <p:extLst>
      <p:ext uri="{BB962C8B-B14F-4D97-AF65-F5344CB8AC3E}">
        <p14:creationId xmlns:p14="http://schemas.microsoft.com/office/powerpoint/2010/main" val="14837891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FE215-79B4-0B26-C36E-C9D85A4ED0D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6F1E686-0A6B-4AD5-4535-D16F09C01006}"/>
              </a:ext>
            </a:extLst>
          </p:cNvPr>
          <p:cNvSpPr txBox="1"/>
          <p:nvPr/>
        </p:nvSpPr>
        <p:spPr>
          <a:xfrm>
            <a:off x="125730" y="134273"/>
            <a:ext cx="5863590" cy="646331"/>
          </a:xfrm>
          <a:prstGeom prst="rect">
            <a:avLst/>
          </a:prstGeom>
          <a:noFill/>
        </p:spPr>
        <p:txBody>
          <a:bodyPr wrap="square" rtlCol="0">
            <a:spAutoFit/>
          </a:bodyPr>
          <a:lstStyle/>
          <a:p>
            <a:r>
              <a:rPr lang="en-GB" sz="3600" b="1" dirty="0">
                <a:latin typeface="Segoe UI Black" panose="020B0A02040204020203" pitchFamily="34" charset="0"/>
                <a:ea typeface="Segoe UI Black" panose="020B0A02040204020203" pitchFamily="34" charset="0"/>
              </a:rPr>
              <a:t>Trace tables</a:t>
            </a:r>
          </a:p>
        </p:txBody>
      </p:sp>
      <p:sp>
        <p:nvSpPr>
          <p:cNvPr id="4" name="Rectangle 3">
            <a:extLst>
              <a:ext uri="{FF2B5EF4-FFF2-40B4-BE49-F238E27FC236}">
                <a16:creationId xmlns:a16="http://schemas.microsoft.com/office/drawing/2014/main" id="{4355D4FE-2A95-67AB-2157-8872134E9073}"/>
              </a:ext>
            </a:extLst>
          </p:cNvPr>
          <p:cNvSpPr/>
          <p:nvPr/>
        </p:nvSpPr>
        <p:spPr>
          <a:xfrm>
            <a:off x="224790" y="897791"/>
            <a:ext cx="11582400" cy="11947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2" name="Picture 31">
            <a:extLst>
              <a:ext uri="{FF2B5EF4-FFF2-40B4-BE49-F238E27FC236}">
                <a16:creationId xmlns:a16="http://schemas.microsoft.com/office/drawing/2014/main" id="{7A46D0A7-2B35-2765-3ABC-A4E33E0D25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8520" y="6248714"/>
            <a:ext cx="1067921" cy="563328"/>
          </a:xfrm>
          <a:prstGeom prst="rect">
            <a:avLst/>
          </a:prstGeom>
        </p:spPr>
      </p:pic>
      <p:pic>
        <p:nvPicPr>
          <p:cNvPr id="16" name="Graphic 15" descr="Thumbs up sign with solid fill">
            <a:extLst>
              <a:ext uri="{FF2B5EF4-FFF2-40B4-BE49-F238E27FC236}">
                <a16:creationId xmlns:a16="http://schemas.microsoft.com/office/drawing/2014/main" id="{61B6DC96-C0CD-61F6-C328-1E9E984D716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4575" y="77999"/>
            <a:ext cx="727003" cy="727003"/>
          </a:xfrm>
          <a:prstGeom prst="rect">
            <a:avLst/>
          </a:prstGeom>
        </p:spPr>
      </p:pic>
      <p:sp>
        <p:nvSpPr>
          <p:cNvPr id="17" name="TextBox 16">
            <a:extLst>
              <a:ext uri="{FF2B5EF4-FFF2-40B4-BE49-F238E27FC236}">
                <a16:creationId xmlns:a16="http://schemas.microsoft.com/office/drawing/2014/main" id="{12249739-B3DB-D2CE-2E3B-C70AFB2892B2}"/>
              </a:ext>
            </a:extLst>
          </p:cNvPr>
          <p:cNvSpPr txBox="1"/>
          <p:nvPr/>
        </p:nvSpPr>
        <p:spPr>
          <a:xfrm>
            <a:off x="7121533" y="152530"/>
            <a:ext cx="4704812" cy="646331"/>
          </a:xfrm>
          <a:prstGeom prst="rect">
            <a:avLst/>
          </a:prstGeom>
          <a:solidFill>
            <a:schemeClr val="bg2">
              <a:lumMod val="90000"/>
            </a:schemeClr>
          </a:solidFill>
        </p:spPr>
        <p:txBody>
          <a:bodyPr wrap="square">
            <a:spAutoFit/>
          </a:bodyPr>
          <a:lstStyle/>
          <a:p>
            <a:r>
              <a:rPr lang="en-GB" dirty="0">
                <a:latin typeface="Segoe UI Variable Text" pitchFamily="2" charset="0"/>
              </a:rPr>
              <a:t>Complete </a:t>
            </a:r>
            <a:r>
              <a:rPr lang="en-GB" b="1" dirty="0">
                <a:latin typeface="Segoe UI Variable Text" pitchFamily="2" charset="0"/>
              </a:rPr>
              <a:t>Q3 of Task 1 </a:t>
            </a:r>
            <a:r>
              <a:rPr lang="en-GB" dirty="0">
                <a:latin typeface="Segoe UI Variable Text" pitchFamily="2" charset="0"/>
              </a:rPr>
              <a:t>in the student workbook.</a:t>
            </a:r>
            <a:endParaRPr lang="en-GB" dirty="0"/>
          </a:p>
        </p:txBody>
      </p:sp>
      <p:sp>
        <p:nvSpPr>
          <p:cNvPr id="2" name="TextBox 1">
            <a:extLst>
              <a:ext uri="{FF2B5EF4-FFF2-40B4-BE49-F238E27FC236}">
                <a16:creationId xmlns:a16="http://schemas.microsoft.com/office/drawing/2014/main" id="{6AFB5278-155C-FF12-7007-4E9ABF602DCB}"/>
              </a:ext>
            </a:extLst>
          </p:cNvPr>
          <p:cNvSpPr txBox="1"/>
          <p:nvPr/>
        </p:nvSpPr>
        <p:spPr>
          <a:xfrm>
            <a:off x="176790" y="1134457"/>
            <a:ext cx="4099935" cy="1938992"/>
          </a:xfrm>
          <a:prstGeom prst="rect">
            <a:avLst/>
          </a:prstGeom>
          <a:noFill/>
        </p:spPr>
        <p:txBody>
          <a:bodyPr wrap="square">
            <a:spAutoFit/>
          </a:bodyPr>
          <a:lstStyle/>
          <a:p>
            <a:r>
              <a:rPr lang="en-GB" sz="2400" b="1" dirty="0">
                <a:latin typeface="Segoe UI Variable Text" pitchFamily="2" charset="0"/>
              </a:rPr>
              <a:t>What is meant by a trace table?</a:t>
            </a:r>
          </a:p>
          <a:p>
            <a:endParaRPr lang="en-GB" dirty="0">
              <a:latin typeface="Segoe UI Variable Text" pitchFamily="2" charset="0"/>
            </a:endParaRPr>
          </a:p>
          <a:p>
            <a:r>
              <a:rPr lang="en-GB" dirty="0">
                <a:latin typeface="Segoe UI Variable Text" pitchFamily="2" charset="0"/>
              </a:rPr>
              <a:t>A </a:t>
            </a:r>
            <a:r>
              <a:rPr lang="en-GB" b="1" dirty="0">
                <a:latin typeface="Segoe UI Variable Text" pitchFamily="2" charset="0"/>
              </a:rPr>
              <a:t>trace table</a:t>
            </a:r>
            <a:r>
              <a:rPr lang="en-GB" dirty="0">
                <a:latin typeface="Segoe UI Variable Text" pitchFamily="2" charset="0"/>
              </a:rPr>
              <a:t> is a table used to track how the values of variables change as a program runs.</a:t>
            </a:r>
          </a:p>
        </p:txBody>
      </p:sp>
      <p:sp>
        <p:nvSpPr>
          <p:cNvPr id="6" name="TextBox 5">
            <a:extLst>
              <a:ext uri="{FF2B5EF4-FFF2-40B4-BE49-F238E27FC236}">
                <a16:creationId xmlns:a16="http://schemas.microsoft.com/office/drawing/2014/main" id="{1F0B29C0-A8CE-01B3-4477-6DA2C3B0C693}"/>
              </a:ext>
            </a:extLst>
          </p:cNvPr>
          <p:cNvSpPr txBox="1"/>
          <p:nvPr/>
        </p:nvSpPr>
        <p:spPr>
          <a:xfrm>
            <a:off x="224790" y="3242636"/>
            <a:ext cx="2633086" cy="369332"/>
          </a:xfrm>
          <a:prstGeom prst="rect">
            <a:avLst/>
          </a:prstGeom>
          <a:noFill/>
        </p:spPr>
        <p:txBody>
          <a:bodyPr wrap="square">
            <a:spAutoFit/>
          </a:bodyPr>
          <a:lstStyle/>
          <a:p>
            <a:r>
              <a:rPr lang="en-GB" b="1" dirty="0">
                <a:latin typeface="Segoe UI Variable Text" pitchFamily="2" charset="0"/>
              </a:rPr>
              <a:t>Why are they used?</a:t>
            </a:r>
          </a:p>
        </p:txBody>
      </p:sp>
      <p:sp>
        <p:nvSpPr>
          <p:cNvPr id="8" name="TextBox 7">
            <a:extLst>
              <a:ext uri="{FF2B5EF4-FFF2-40B4-BE49-F238E27FC236}">
                <a16:creationId xmlns:a16="http://schemas.microsoft.com/office/drawing/2014/main" id="{9E698953-44F1-DD3C-2F76-049330C5D52F}"/>
              </a:ext>
            </a:extLst>
          </p:cNvPr>
          <p:cNvSpPr txBox="1"/>
          <p:nvPr/>
        </p:nvSpPr>
        <p:spPr>
          <a:xfrm>
            <a:off x="224790" y="3848344"/>
            <a:ext cx="2708910" cy="2452851"/>
          </a:xfrm>
          <a:prstGeom prst="rect">
            <a:avLst/>
          </a:prstGeom>
          <a:noFill/>
        </p:spPr>
        <p:txBody>
          <a:bodyPr wrap="square">
            <a:spAutoFit/>
          </a:bodyPr>
          <a:lstStyle/>
          <a:p>
            <a:pP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It helps programmers:</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Follow the logic of a program step by step </a:t>
            </a:r>
          </a:p>
          <a:p>
            <a:pPr marL="342900" lvl="0" indent="-342900">
              <a:lnSpc>
                <a:spcPct val="107000"/>
              </a:lnSpc>
              <a:spcAft>
                <a:spcPts val="800"/>
              </a:spcAft>
              <a:buSzPts val="1000"/>
              <a:buFont typeface="Symbol" panose="05050102010706020507" pitchFamily="18" charset="2"/>
              <a:buChar char=""/>
              <a:tabLst>
                <a:tab pos="457200" algn="l"/>
              </a:tabLst>
            </a:pPr>
            <a:r>
              <a:rPr lang="en-GB" sz="1800" kern="100" dirty="0">
                <a:effectLst/>
                <a:latin typeface="Segoe UI Variable Text" pitchFamily="2" charset="0"/>
                <a:ea typeface="Aptos" panose="020B0004020202020204" pitchFamily="34" charset="0"/>
                <a:cs typeface="Times New Roman" panose="02020603050405020304" pitchFamily="18" charset="0"/>
              </a:rPr>
              <a:t>Find mistakes in algorithms </a:t>
            </a:r>
          </a:p>
          <a:p>
            <a:pPr marL="342900" lvl="0" indent="-342900">
              <a:lnSpc>
                <a:spcPct val="107000"/>
              </a:lnSpc>
              <a:spcAft>
                <a:spcPts val="800"/>
              </a:spcAft>
              <a:buSzPts val="1000"/>
              <a:buFont typeface="Symbol" panose="05050102010706020507" pitchFamily="18" charset="2"/>
              <a:buChar char=""/>
              <a:tabLst>
                <a:tab pos="457200" algn="l"/>
              </a:tabLst>
            </a:pPr>
            <a:r>
              <a:rPr lang="en-GB" sz="1800" dirty="0">
                <a:effectLst/>
                <a:latin typeface="Segoe UI Variable Text" pitchFamily="2" charset="0"/>
                <a:ea typeface="Aptos" panose="020B0004020202020204" pitchFamily="34" charset="0"/>
                <a:cs typeface="Times New Roman" panose="02020603050405020304" pitchFamily="18" charset="0"/>
              </a:rPr>
              <a:t>Predict outputs before running code </a:t>
            </a:r>
            <a:endParaRPr lang="en-GB" dirty="0">
              <a:latin typeface="Segoe UI Variable Text" pitchFamily="2" charset="0"/>
            </a:endParaRPr>
          </a:p>
        </p:txBody>
      </p:sp>
      <p:cxnSp>
        <p:nvCxnSpPr>
          <p:cNvPr id="9" name="Straight Connector 8">
            <a:extLst>
              <a:ext uri="{FF2B5EF4-FFF2-40B4-BE49-F238E27FC236}">
                <a16:creationId xmlns:a16="http://schemas.microsoft.com/office/drawing/2014/main" id="{B6CAAC3D-48C5-211F-3EBE-72A5D0C37A49}"/>
              </a:ext>
            </a:extLst>
          </p:cNvPr>
          <p:cNvCxnSpPr/>
          <p:nvPr/>
        </p:nvCxnSpPr>
        <p:spPr>
          <a:xfrm>
            <a:off x="4360525" y="1134457"/>
            <a:ext cx="0" cy="5552093"/>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F3B69344-121D-D9C1-B3B5-0A94D3ADE1C6}"/>
              </a:ext>
            </a:extLst>
          </p:cNvPr>
          <p:cNvSpPr txBox="1"/>
          <p:nvPr/>
        </p:nvSpPr>
        <p:spPr>
          <a:xfrm>
            <a:off x="4766808" y="1874359"/>
            <a:ext cx="3796166" cy="2430281"/>
          </a:xfrm>
          <a:prstGeom prst="rect">
            <a:avLst/>
          </a:prstGeom>
          <a:noFill/>
          <a:ln>
            <a:solidFill>
              <a:schemeClr val="tx1"/>
            </a:solidFill>
            <a:prstDash val="dash"/>
          </a:ln>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Pseudocode</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p>
            <a:pPr>
              <a:buNone/>
            </a:pPr>
            <a:r>
              <a:rPr lang="en-GB" sz="1800" dirty="0">
                <a:effectLst/>
                <a:latin typeface="Courier New" panose="02070309020205020404" pitchFamily="49" charset="0"/>
                <a:ea typeface="Aptos" panose="020B0004020202020204" pitchFamily="34" charset="0"/>
                <a:cs typeface="Courier New" panose="02070309020205020404" pitchFamily="49" charset="0"/>
              </a:rPr>
              <a:t>total = 0</a:t>
            </a:r>
            <a:br>
              <a:rPr lang="en-GB" sz="1800" dirty="0">
                <a:effectLst/>
                <a:latin typeface="Courier New" panose="02070309020205020404" pitchFamily="49" charset="0"/>
                <a:ea typeface="Aptos" panose="020B0004020202020204" pitchFamily="34" charset="0"/>
                <a:cs typeface="Courier New" panose="02070309020205020404" pitchFamily="49" charset="0"/>
              </a:rPr>
            </a:br>
            <a:br>
              <a:rPr lang="en-GB" sz="1800" dirty="0">
                <a:effectLst/>
                <a:latin typeface="Courier New" panose="02070309020205020404" pitchFamily="49" charset="0"/>
                <a:ea typeface="Aptos" panose="020B0004020202020204" pitchFamily="34" charset="0"/>
                <a:cs typeface="Courier New" panose="02070309020205020404" pitchFamily="49" charset="0"/>
              </a:rPr>
            </a:br>
            <a:r>
              <a:rPr lang="en-GB" sz="1800" dirty="0">
                <a:effectLst/>
                <a:latin typeface="Courier New" panose="02070309020205020404" pitchFamily="49" charset="0"/>
                <a:ea typeface="Aptos" panose="020B0004020202020204" pitchFamily="34" charset="0"/>
                <a:cs typeface="Courier New" panose="02070309020205020404" pitchFamily="49" charset="0"/>
              </a:rPr>
              <a:t>FOR count = 1 TO 3</a:t>
            </a:r>
            <a:br>
              <a:rPr lang="en-GB" sz="1800" dirty="0">
                <a:effectLst/>
                <a:latin typeface="Courier New" panose="02070309020205020404" pitchFamily="49" charset="0"/>
                <a:ea typeface="Aptos" panose="020B0004020202020204" pitchFamily="34" charset="0"/>
                <a:cs typeface="Courier New" panose="02070309020205020404" pitchFamily="49" charset="0"/>
              </a:rPr>
            </a:br>
            <a:r>
              <a:rPr lang="en-GB" sz="1800" dirty="0">
                <a:effectLst/>
                <a:latin typeface="Courier New" panose="02070309020205020404" pitchFamily="49" charset="0"/>
                <a:ea typeface="Aptos" panose="020B0004020202020204" pitchFamily="34" charset="0"/>
                <a:cs typeface="Courier New" panose="02070309020205020404" pitchFamily="49" charset="0"/>
              </a:rPr>
              <a:t>    total = total + count</a:t>
            </a:r>
            <a:br>
              <a:rPr lang="en-GB" sz="1800" dirty="0">
                <a:effectLst/>
                <a:latin typeface="Courier New" panose="02070309020205020404" pitchFamily="49" charset="0"/>
                <a:ea typeface="Aptos" panose="020B0004020202020204" pitchFamily="34" charset="0"/>
                <a:cs typeface="Courier New" panose="02070309020205020404" pitchFamily="49" charset="0"/>
              </a:rPr>
            </a:br>
            <a:r>
              <a:rPr lang="en-GB" sz="1800" dirty="0">
                <a:effectLst/>
                <a:latin typeface="Courier New" panose="02070309020205020404" pitchFamily="49" charset="0"/>
                <a:ea typeface="Aptos" panose="020B0004020202020204" pitchFamily="34" charset="0"/>
                <a:cs typeface="Courier New" panose="02070309020205020404" pitchFamily="49" charset="0"/>
              </a:rPr>
              <a:t>NEXT count</a:t>
            </a:r>
            <a:br>
              <a:rPr lang="en-GB" sz="1800" dirty="0">
                <a:effectLst/>
                <a:latin typeface="Courier New" panose="02070309020205020404" pitchFamily="49" charset="0"/>
                <a:ea typeface="Aptos" panose="020B0004020202020204" pitchFamily="34" charset="0"/>
                <a:cs typeface="Courier New" panose="02070309020205020404" pitchFamily="49" charset="0"/>
              </a:rPr>
            </a:br>
            <a:br>
              <a:rPr lang="en-GB" sz="1800" dirty="0">
                <a:effectLst/>
                <a:latin typeface="Courier New" panose="02070309020205020404" pitchFamily="49" charset="0"/>
                <a:ea typeface="Aptos" panose="020B0004020202020204" pitchFamily="34" charset="0"/>
                <a:cs typeface="Courier New" panose="02070309020205020404" pitchFamily="49" charset="0"/>
              </a:rPr>
            </a:br>
            <a:r>
              <a:rPr lang="en-GB" sz="1800" dirty="0">
                <a:effectLst/>
                <a:latin typeface="Courier New" panose="02070309020205020404" pitchFamily="49" charset="0"/>
                <a:ea typeface="Aptos" panose="020B0004020202020204" pitchFamily="34" charset="0"/>
                <a:cs typeface="Courier New" panose="02070309020205020404" pitchFamily="49" charset="0"/>
              </a:rPr>
              <a:t>OUTPUT total</a:t>
            </a:r>
            <a:endParaRPr lang="en-GB" dirty="0">
              <a:latin typeface="Courier New" panose="02070309020205020404" pitchFamily="49" charset="0"/>
              <a:cs typeface="Courier New" panose="02070309020205020404" pitchFamily="49" charset="0"/>
            </a:endParaRPr>
          </a:p>
        </p:txBody>
      </p:sp>
      <p:graphicFrame>
        <p:nvGraphicFramePr>
          <p:cNvPr id="14" name="Table 13">
            <a:extLst>
              <a:ext uri="{FF2B5EF4-FFF2-40B4-BE49-F238E27FC236}">
                <a16:creationId xmlns:a16="http://schemas.microsoft.com/office/drawing/2014/main" id="{055CEE9A-3548-6976-AD59-E9E9E6CBD880}"/>
              </a:ext>
            </a:extLst>
          </p:cNvPr>
          <p:cNvGraphicFramePr>
            <a:graphicFrameLocks noGrp="1"/>
          </p:cNvGraphicFramePr>
          <p:nvPr>
            <p:extLst>
              <p:ext uri="{D42A27DB-BD31-4B8C-83A1-F6EECF244321}">
                <p14:modId xmlns:p14="http://schemas.microsoft.com/office/powerpoint/2010/main" val="587942346"/>
              </p:ext>
            </p:extLst>
          </p:nvPr>
        </p:nvGraphicFramePr>
        <p:xfrm>
          <a:off x="8896349" y="2315183"/>
          <a:ext cx="2447926" cy="2266456"/>
        </p:xfrm>
        <a:graphic>
          <a:graphicData uri="http://schemas.openxmlformats.org/drawingml/2006/table">
            <a:tbl>
              <a:tblPr firstRow="1" firstCol="1" bandRow="1">
                <a:tableStyleId>{5940675A-B579-460E-94D1-54222C63F5DA}</a:tableStyleId>
              </a:tblPr>
              <a:tblGrid>
                <a:gridCol w="1223963">
                  <a:extLst>
                    <a:ext uri="{9D8B030D-6E8A-4147-A177-3AD203B41FA5}">
                      <a16:colId xmlns:a16="http://schemas.microsoft.com/office/drawing/2014/main" val="4120024464"/>
                    </a:ext>
                  </a:extLst>
                </a:gridCol>
                <a:gridCol w="1223963">
                  <a:extLst>
                    <a:ext uri="{9D8B030D-6E8A-4147-A177-3AD203B41FA5}">
                      <a16:colId xmlns:a16="http://schemas.microsoft.com/office/drawing/2014/main" val="111641706"/>
                    </a:ext>
                  </a:extLst>
                </a:gridCol>
              </a:tblGrid>
              <a:tr h="566614">
                <a:tc>
                  <a:txBody>
                    <a:bodyPr/>
                    <a:lstStyle/>
                    <a:p>
                      <a:pPr algn="ctr">
                        <a:lnSpc>
                          <a:spcPct val="107000"/>
                        </a:lnSpc>
                        <a:spcAft>
                          <a:spcPts val="800"/>
                        </a:spcAft>
                        <a:buNone/>
                      </a:pPr>
                      <a:r>
                        <a:rPr lang="en-GB" sz="1800" b="1" kern="100" dirty="0">
                          <a:effectLst/>
                          <a:latin typeface="Segoe UI Variable Text" pitchFamily="2" charset="0"/>
                        </a:rPr>
                        <a:t>count</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bg1">
                        <a:lumMod val="95000"/>
                      </a:schemeClr>
                    </a:solidFill>
                  </a:tcPr>
                </a:tc>
                <a:tc>
                  <a:txBody>
                    <a:bodyPr/>
                    <a:lstStyle/>
                    <a:p>
                      <a:pPr algn="ctr">
                        <a:lnSpc>
                          <a:spcPct val="107000"/>
                        </a:lnSpc>
                        <a:spcAft>
                          <a:spcPts val="800"/>
                        </a:spcAft>
                        <a:buNone/>
                      </a:pPr>
                      <a:r>
                        <a:rPr lang="en-GB" sz="1800" b="1" kern="100" dirty="0">
                          <a:effectLst/>
                          <a:latin typeface="Segoe UI Variable Text" pitchFamily="2" charset="0"/>
                        </a:rPr>
                        <a:t>total</a:t>
                      </a:r>
                      <a:endParaRPr lang="en-GB" sz="1800" b="1"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bg1">
                        <a:lumMod val="95000"/>
                      </a:schemeClr>
                    </a:solidFill>
                  </a:tcPr>
                </a:tc>
                <a:extLst>
                  <a:ext uri="{0D108BD9-81ED-4DB2-BD59-A6C34878D82A}">
                    <a16:rowId xmlns:a16="http://schemas.microsoft.com/office/drawing/2014/main" val="1186627934"/>
                  </a:ext>
                </a:extLst>
              </a:tr>
              <a:tr h="566614">
                <a:tc>
                  <a:txBody>
                    <a:bodyPr/>
                    <a:lstStyle/>
                    <a:p>
                      <a:pPr algn="ctr">
                        <a:lnSpc>
                          <a:spcPct val="107000"/>
                        </a:lnSpc>
                        <a:spcAft>
                          <a:spcPts val="800"/>
                        </a:spcAft>
                        <a:buNone/>
                      </a:pPr>
                      <a:r>
                        <a:rPr lang="en-GB" sz="1800" kern="100" dirty="0">
                          <a:effectLst/>
                          <a:latin typeface="Segoe UI Variable Text" pitchFamily="2" charset="0"/>
                        </a:rPr>
                        <a:t>1</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rPr>
                        <a:t>1</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solidFill>
                      <a:schemeClr val="accent2">
                        <a:lumMod val="20000"/>
                        <a:lumOff val="80000"/>
                      </a:schemeClr>
                    </a:solidFill>
                  </a:tcPr>
                </a:tc>
                <a:extLst>
                  <a:ext uri="{0D108BD9-81ED-4DB2-BD59-A6C34878D82A}">
                    <a16:rowId xmlns:a16="http://schemas.microsoft.com/office/drawing/2014/main" val="2146587516"/>
                  </a:ext>
                </a:extLst>
              </a:tr>
              <a:tr h="566614">
                <a:tc>
                  <a:txBody>
                    <a:bodyPr/>
                    <a:lstStyle/>
                    <a:p>
                      <a:pPr algn="ctr">
                        <a:lnSpc>
                          <a:spcPct val="107000"/>
                        </a:lnSpc>
                        <a:spcAft>
                          <a:spcPts val="800"/>
                        </a:spcAft>
                        <a:buNone/>
                      </a:pPr>
                      <a:r>
                        <a:rPr lang="en-GB" sz="1800" kern="100">
                          <a:effectLst/>
                          <a:latin typeface="Segoe UI Variable Text" pitchFamily="2" charset="0"/>
                        </a:rPr>
                        <a:t>2</a:t>
                      </a:r>
                      <a:endParaRPr lang="en-GB" sz="18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r>
                        <a:rPr lang="en-GB" sz="1800" kern="100" dirty="0">
                          <a:effectLst/>
                          <a:latin typeface="Segoe UI Variable Text" pitchFamily="2" charset="0"/>
                          <a:ea typeface="Aptos" panose="020B0004020202020204" pitchFamily="34" charset="0"/>
                          <a:cs typeface="Times New Roman" panose="02020603050405020304" pitchFamily="18" charset="0"/>
                        </a:rPr>
                        <a:t>3</a:t>
                      </a:r>
                    </a:p>
                  </a:txBody>
                  <a:tcPr marL="9525" marR="9525" marT="9525" marB="9525" anchor="ctr">
                    <a:solidFill>
                      <a:schemeClr val="accent2">
                        <a:lumMod val="20000"/>
                        <a:lumOff val="80000"/>
                      </a:schemeClr>
                    </a:solidFill>
                  </a:tcPr>
                </a:tc>
                <a:extLst>
                  <a:ext uri="{0D108BD9-81ED-4DB2-BD59-A6C34878D82A}">
                    <a16:rowId xmlns:a16="http://schemas.microsoft.com/office/drawing/2014/main" val="2825346701"/>
                  </a:ext>
                </a:extLst>
              </a:tr>
              <a:tr h="566614">
                <a:tc>
                  <a:txBody>
                    <a:bodyPr/>
                    <a:lstStyle/>
                    <a:p>
                      <a:pPr algn="ctr">
                        <a:lnSpc>
                          <a:spcPct val="107000"/>
                        </a:lnSpc>
                        <a:spcAft>
                          <a:spcPts val="800"/>
                        </a:spcAft>
                        <a:buNone/>
                      </a:pPr>
                      <a:r>
                        <a:rPr lang="en-GB" sz="1800" kern="100">
                          <a:effectLst/>
                          <a:latin typeface="Segoe UI Variable Text" pitchFamily="2" charset="0"/>
                        </a:rPr>
                        <a:t>3</a:t>
                      </a:r>
                      <a:endParaRPr lang="en-GB" sz="1800" kern="10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tc>
                  <a:txBody>
                    <a:bodyPr/>
                    <a:lstStyle/>
                    <a:p>
                      <a:pPr algn="ctr">
                        <a:lnSpc>
                          <a:spcPct val="107000"/>
                        </a:lnSpc>
                        <a:spcAft>
                          <a:spcPts val="800"/>
                        </a:spcAft>
                        <a:buNone/>
                      </a:pPr>
                      <a:endParaRPr lang="en-GB" sz="1800" kern="100" dirty="0">
                        <a:effectLst/>
                        <a:latin typeface="Segoe UI Variable Text" pitchFamily="2" charset="0"/>
                        <a:ea typeface="Aptos" panose="020B0004020202020204" pitchFamily="34" charset="0"/>
                        <a:cs typeface="Times New Roman" panose="02020603050405020304" pitchFamily="18" charset="0"/>
                      </a:endParaRPr>
                    </a:p>
                  </a:txBody>
                  <a:tcPr marL="9525" marR="9525" marT="9525" marB="9525" anchor="ctr"/>
                </a:tc>
                <a:extLst>
                  <a:ext uri="{0D108BD9-81ED-4DB2-BD59-A6C34878D82A}">
                    <a16:rowId xmlns:a16="http://schemas.microsoft.com/office/drawing/2014/main" val="474200863"/>
                  </a:ext>
                </a:extLst>
              </a:tr>
            </a:tbl>
          </a:graphicData>
        </a:graphic>
      </p:graphicFrame>
      <p:sp>
        <p:nvSpPr>
          <p:cNvPr id="19" name="TextBox 18">
            <a:extLst>
              <a:ext uri="{FF2B5EF4-FFF2-40B4-BE49-F238E27FC236}">
                <a16:creationId xmlns:a16="http://schemas.microsoft.com/office/drawing/2014/main" id="{0963AE64-669E-DD9C-F54A-EB237CB29FCF}"/>
              </a:ext>
            </a:extLst>
          </p:cNvPr>
          <p:cNvSpPr txBox="1"/>
          <p:nvPr/>
        </p:nvSpPr>
        <p:spPr>
          <a:xfrm>
            <a:off x="8829016" y="1839385"/>
            <a:ext cx="2582592" cy="369333"/>
          </a:xfrm>
          <a:prstGeom prst="rect">
            <a:avLst/>
          </a:prstGeom>
          <a:noFill/>
        </p:spPr>
        <p:txBody>
          <a:bodyPr wrap="square">
            <a:spAutoFit/>
          </a:bodyPr>
          <a:lstStyle/>
          <a:p>
            <a:pPr>
              <a:lnSpc>
                <a:spcPct val="107000"/>
              </a:lnSpc>
              <a:spcAft>
                <a:spcPts val="800"/>
              </a:spcAft>
              <a:buNone/>
            </a:pPr>
            <a:r>
              <a:rPr lang="en-GB" sz="1800" b="1" kern="100" dirty="0">
                <a:effectLst/>
                <a:latin typeface="Segoe UI Variable Text" pitchFamily="2" charset="0"/>
                <a:ea typeface="Aptos" panose="020B0004020202020204" pitchFamily="34" charset="0"/>
                <a:cs typeface="Times New Roman" panose="02020603050405020304" pitchFamily="18" charset="0"/>
              </a:rPr>
              <a:t>Trace Table</a:t>
            </a:r>
            <a:endParaRPr lang="en-GB" sz="1800" kern="100" dirty="0">
              <a:effectLst/>
              <a:latin typeface="Segoe UI Variable Text" pitchFamily="2" charset="0"/>
              <a:ea typeface="Aptos" panose="020B0004020202020204" pitchFamily="34" charset="0"/>
              <a:cs typeface="Times New Roman" panose="02020603050405020304" pitchFamily="18" charset="0"/>
            </a:endParaRPr>
          </a:p>
        </p:txBody>
      </p:sp>
      <p:sp>
        <p:nvSpPr>
          <p:cNvPr id="21" name="TextBox 20">
            <a:extLst>
              <a:ext uri="{FF2B5EF4-FFF2-40B4-BE49-F238E27FC236}">
                <a16:creationId xmlns:a16="http://schemas.microsoft.com/office/drawing/2014/main" id="{407D6FB0-015C-58DA-EB59-789106817635}"/>
              </a:ext>
            </a:extLst>
          </p:cNvPr>
          <p:cNvSpPr txBox="1"/>
          <p:nvPr/>
        </p:nvSpPr>
        <p:spPr>
          <a:xfrm>
            <a:off x="4766808" y="4686300"/>
            <a:ext cx="4339091" cy="2031325"/>
          </a:xfrm>
          <a:prstGeom prst="rect">
            <a:avLst/>
          </a:prstGeom>
          <a:noFill/>
        </p:spPr>
        <p:txBody>
          <a:bodyPr wrap="square" rtlCol="0">
            <a:spAutoFit/>
          </a:bodyPr>
          <a:lstStyle/>
          <a:p>
            <a:r>
              <a:rPr lang="en-GB" b="1" dirty="0">
                <a:latin typeface="Segoe UI Variable Text" pitchFamily="2" charset="0"/>
              </a:rPr>
              <a:t>Step 2</a:t>
            </a:r>
          </a:p>
          <a:p>
            <a:pPr marL="285750" indent="-285750">
              <a:buFont typeface="Arial" panose="020B0604020202020204" pitchFamily="34" charset="0"/>
              <a:buChar char="•"/>
            </a:pPr>
            <a:r>
              <a:rPr lang="en-GB" dirty="0">
                <a:latin typeface="Segoe UI Variable Text" pitchFamily="2" charset="0"/>
              </a:rPr>
              <a:t>The value of </a:t>
            </a:r>
            <a:r>
              <a:rPr lang="en-GB" dirty="0">
                <a:latin typeface="Courier New" panose="02070309020205020404" pitchFamily="49" charset="0"/>
                <a:cs typeface="Courier New" panose="02070309020205020404" pitchFamily="49" charset="0"/>
              </a:rPr>
              <a:t>total</a:t>
            </a:r>
            <a:r>
              <a:rPr lang="en-GB" dirty="0">
                <a:latin typeface="Segoe UI Variable Text" pitchFamily="2" charset="0"/>
              </a:rPr>
              <a:t> is 1</a:t>
            </a:r>
          </a:p>
          <a:p>
            <a:pPr marL="285750" indent="-285750">
              <a:buFont typeface="Arial" panose="020B0604020202020204" pitchFamily="34" charset="0"/>
              <a:buChar char="•"/>
            </a:pPr>
            <a:r>
              <a:rPr lang="en-GB" dirty="0">
                <a:latin typeface="Segoe UI Variable Text" pitchFamily="2" charset="0"/>
              </a:rPr>
              <a:t>The </a:t>
            </a:r>
            <a:r>
              <a:rPr lang="en-GB" dirty="0">
                <a:latin typeface="Courier New" panose="02070309020205020404" pitchFamily="49" charset="0"/>
                <a:cs typeface="Courier New" panose="02070309020205020404" pitchFamily="49" charset="0"/>
              </a:rPr>
              <a:t>count</a:t>
            </a:r>
            <a:r>
              <a:rPr lang="en-GB" dirty="0">
                <a:latin typeface="Segoe UI Variable Text" pitchFamily="2" charset="0"/>
              </a:rPr>
              <a:t> variable moves to 2</a:t>
            </a:r>
          </a:p>
          <a:p>
            <a:pPr marL="285750" indent="-285750">
              <a:buFont typeface="Arial" panose="020B0604020202020204" pitchFamily="34" charset="0"/>
              <a:buChar char="•"/>
            </a:pPr>
            <a:r>
              <a:rPr lang="en-GB" dirty="0">
                <a:latin typeface="Segoe UI Variable Text" pitchFamily="2" charset="0"/>
              </a:rPr>
              <a:t>The value of </a:t>
            </a:r>
            <a:r>
              <a:rPr lang="en-GB" dirty="0">
                <a:latin typeface="Courier New" panose="02070309020205020404" pitchFamily="49" charset="0"/>
                <a:cs typeface="Courier New" panose="02070309020205020404" pitchFamily="49" charset="0"/>
              </a:rPr>
              <a:t>count</a:t>
            </a:r>
            <a:r>
              <a:rPr lang="en-GB" dirty="0">
                <a:latin typeface="Segoe UI Variable Text" pitchFamily="2" charset="0"/>
              </a:rPr>
              <a:t> is 2, which is added to the value of total which is 1</a:t>
            </a:r>
          </a:p>
          <a:p>
            <a:pPr marL="285750" indent="-285750">
              <a:buFont typeface="Arial" panose="020B0604020202020204" pitchFamily="34" charset="0"/>
              <a:buChar char="•"/>
            </a:pPr>
            <a:r>
              <a:rPr lang="en-GB" dirty="0">
                <a:latin typeface="Segoe UI Variable Text" pitchFamily="2" charset="0"/>
              </a:rPr>
              <a:t>total = 1 + 2</a:t>
            </a:r>
          </a:p>
          <a:p>
            <a:pPr marL="285750" indent="-285750">
              <a:buFont typeface="Arial" panose="020B0604020202020204" pitchFamily="34" charset="0"/>
              <a:buChar char="•"/>
            </a:pPr>
            <a:r>
              <a:rPr lang="en-GB" dirty="0">
                <a:latin typeface="Segoe UI Variable Text" pitchFamily="2" charset="0"/>
              </a:rPr>
              <a:t>New </a:t>
            </a:r>
            <a:r>
              <a:rPr lang="en-GB" dirty="0">
                <a:latin typeface="Courier New" panose="02070309020205020404" pitchFamily="49" charset="0"/>
                <a:cs typeface="Courier New" panose="02070309020205020404" pitchFamily="49" charset="0"/>
              </a:rPr>
              <a:t>total</a:t>
            </a:r>
            <a:r>
              <a:rPr lang="en-GB" dirty="0">
                <a:latin typeface="Segoe UI Variable Text" pitchFamily="2" charset="0"/>
              </a:rPr>
              <a:t> is 3</a:t>
            </a:r>
          </a:p>
        </p:txBody>
      </p:sp>
      <p:sp>
        <p:nvSpPr>
          <p:cNvPr id="5" name="TextBox 4">
            <a:extLst>
              <a:ext uri="{FF2B5EF4-FFF2-40B4-BE49-F238E27FC236}">
                <a16:creationId xmlns:a16="http://schemas.microsoft.com/office/drawing/2014/main" id="{BD4E886D-FD86-4842-999C-462171E642DB}"/>
              </a:ext>
            </a:extLst>
          </p:cNvPr>
          <p:cNvSpPr txBox="1"/>
          <p:nvPr/>
        </p:nvSpPr>
        <p:spPr>
          <a:xfrm>
            <a:off x="5463006" y="1123367"/>
            <a:ext cx="5399304" cy="369332"/>
          </a:xfrm>
          <a:prstGeom prst="rect">
            <a:avLst/>
          </a:prstGeom>
          <a:noFill/>
        </p:spPr>
        <p:txBody>
          <a:bodyPr wrap="square">
            <a:spAutoFit/>
          </a:bodyPr>
          <a:lstStyle/>
          <a:p>
            <a:pPr algn="ctr"/>
            <a:r>
              <a:rPr lang="en-GB" b="1" dirty="0">
                <a:latin typeface="Segoe UI Variable Text" pitchFamily="2" charset="0"/>
              </a:rPr>
              <a:t>Worked example</a:t>
            </a:r>
          </a:p>
        </p:txBody>
      </p:sp>
    </p:spTree>
    <p:extLst>
      <p:ext uri="{BB962C8B-B14F-4D97-AF65-F5344CB8AC3E}">
        <p14:creationId xmlns:p14="http://schemas.microsoft.com/office/powerpoint/2010/main" val="27791356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5772</TotalTime>
  <Words>1490</Words>
  <Application>Microsoft Office PowerPoint</Application>
  <PresentationFormat>Widescreen</PresentationFormat>
  <Paragraphs>233</Paragraphs>
  <Slides>13</Slides>
  <Notes>13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Aptos</vt:lpstr>
      <vt:lpstr>Aptos Display</vt:lpstr>
      <vt:lpstr>Arial</vt:lpstr>
      <vt:lpstr>Courier New</vt:lpstr>
      <vt:lpstr>Segoe UI Black</vt:lpstr>
      <vt:lpstr>Segoe UI Variable Display Semib</vt:lpstr>
      <vt:lpstr>Segoe UI Variable Text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Simply Teach</dc:creator>
  <cp:lastModifiedBy>David Corbett</cp:lastModifiedBy>
  <cp:revision>193</cp:revision>
  <cp:lastPrinted>2026-02-17T16:07:28Z</cp:lastPrinted>
  <dcterms:created xsi:type="dcterms:W3CDTF">2026-01-24T22:14:20Z</dcterms:created>
  <dcterms:modified xsi:type="dcterms:W3CDTF">2026-06-09T21:56:26Z</dcterms:modified>
</cp:coreProperties>
</file>